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4"/>
    <p:sldMasterId id="2147483762" r:id="rId5"/>
  </p:sldMasterIdLst>
  <p:notesMasterIdLst>
    <p:notesMasterId r:id="rId23"/>
  </p:notesMasterIdLst>
  <p:handoutMasterIdLst>
    <p:handoutMasterId r:id="rId24"/>
  </p:handoutMasterIdLst>
  <p:sldIdLst>
    <p:sldId id="341" r:id="rId6"/>
    <p:sldId id="545" r:id="rId7"/>
    <p:sldId id="365" r:id="rId8"/>
    <p:sldId id="366" r:id="rId9"/>
    <p:sldId id="367" r:id="rId10"/>
    <p:sldId id="2147482216" r:id="rId11"/>
    <p:sldId id="349" r:id="rId12"/>
    <p:sldId id="394" r:id="rId13"/>
    <p:sldId id="278" r:id="rId14"/>
    <p:sldId id="363" r:id="rId15"/>
    <p:sldId id="541" r:id="rId16"/>
    <p:sldId id="542" r:id="rId17"/>
    <p:sldId id="259" r:id="rId18"/>
    <p:sldId id="544" r:id="rId19"/>
    <p:sldId id="336" r:id="rId20"/>
    <p:sldId id="543" r:id="rId21"/>
    <p:sldId id="356" r:id="rId22"/>
  </p:sldIdLst>
  <p:sldSz cx="9144000" cy="5143500" type="screen16x9"/>
  <p:notesSz cx="6858000" cy="9144000"/>
  <p:custDataLst>
    <p:tags r:id="rId25"/>
  </p:custDataLst>
  <p:defaultTextStyle>
    <a:defPPr>
      <a:defRPr lang="en-US"/>
    </a:defPPr>
    <a:lvl1pPr marL="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F986CEF-53C2-19CE-5CBE-088A35E8D732}" name="Wegert, Larissa" initials="LW" userId="S::Larissa.Wegert@saint-gobain.com::160aa39d-f12d-421f-ac69-ea6b2741373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oenig, Melanie" initials="KM" lastIdx="1" clrIdx="0">
    <p:extLst>
      <p:ext uri="{19B8F6BF-5375-455C-9EA6-DF929625EA0E}">
        <p15:presenceInfo xmlns:p15="http://schemas.microsoft.com/office/powerpoint/2012/main" userId="S-1-5-21-572053954-3557968127-1185517474-1304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C0046"/>
    <a:srgbClr val="9C122E"/>
    <a:srgbClr val="005EB8"/>
    <a:srgbClr val="CE1431"/>
    <a:srgbClr val="67B9B0"/>
    <a:srgbClr val="219CDC"/>
    <a:srgbClr val="A0C8D2"/>
    <a:srgbClr val="00D2D2"/>
    <a:srgbClr val="96BF0D"/>
    <a:srgbClr val="EF64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880" autoAdjust="0"/>
    <p:restoredTop sz="96395" autoAdjust="0"/>
  </p:normalViewPr>
  <p:slideViewPr>
    <p:cSldViewPr snapToGrid="0">
      <p:cViewPr varScale="1">
        <p:scale>
          <a:sx n="140" d="100"/>
          <a:sy n="140" d="100"/>
        </p:scale>
        <p:origin x="648" y="12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-14688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8" d="100"/>
          <a:sy n="88" d="100"/>
        </p:scale>
        <p:origin x="2964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gs" Target="tags/tag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handoutMaster" Target="handoutMasters/handout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notesMaster" Target="notesMasters/notesMaster1.xml"/><Relationship Id="rId28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1DA5D64-E02C-4623-95B5-CE44B8A720E5}" type="doc">
      <dgm:prSet loTypeId="urn:microsoft.com/office/officeart/2008/layout/AlternatingHexagon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25F07850-E46E-4E56-90E6-5D42905C5D9C}">
      <dgm:prSet phldrT="[Text]"/>
      <dgm:spPr/>
      <dgm:t>
        <a:bodyPr/>
        <a:lstStyle/>
        <a:p>
          <a:endParaRPr lang="de-DE" dirty="0">
            <a:solidFill>
              <a:schemeClr val="bg1"/>
            </a:solidFill>
          </a:endParaRPr>
        </a:p>
      </dgm:t>
    </dgm:pt>
    <dgm:pt modelId="{1D37F64B-498B-4882-B5F3-5496604B752F}" type="parTrans" cxnId="{431A40EA-E5EB-43F5-A215-DD713233E9AD}">
      <dgm:prSet/>
      <dgm:spPr/>
      <dgm:t>
        <a:bodyPr/>
        <a:lstStyle/>
        <a:p>
          <a:endParaRPr lang="de-DE"/>
        </a:p>
      </dgm:t>
    </dgm:pt>
    <dgm:pt modelId="{EFA96D9B-1079-4689-BA16-D5D4A672D775}" type="sibTrans" cxnId="{431A40EA-E5EB-43F5-A215-DD713233E9AD}">
      <dgm:prSet/>
      <dgm:spPr/>
      <dgm:t>
        <a:bodyPr/>
        <a:lstStyle/>
        <a:p>
          <a:endParaRPr lang="de-DE"/>
        </a:p>
      </dgm:t>
    </dgm:pt>
    <dgm:pt modelId="{D7FAC00B-1115-4A0E-9EFF-0B2D34A6CC56}">
      <dgm:prSet phldrT="[Text]"/>
      <dgm:spPr/>
      <dgm:t>
        <a:bodyPr/>
        <a:lstStyle/>
        <a:p>
          <a:r>
            <a:rPr lang="de-DE" dirty="0"/>
            <a:t>3</a:t>
          </a:r>
        </a:p>
      </dgm:t>
    </dgm:pt>
    <dgm:pt modelId="{C00F5C3C-B884-42A6-AFCE-138546D4203B}" type="parTrans" cxnId="{2AF90B84-35F4-43D2-BD28-F36F166C7009}">
      <dgm:prSet/>
      <dgm:spPr/>
      <dgm:t>
        <a:bodyPr/>
        <a:lstStyle/>
        <a:p>
          <a:endParaRPr lang="de-DE"/>
        </a:p>
      </dgm:t>
    </dgm:pt>
    <dgm:pt modelId="{DB1840D3-F96F-4655-A705-C9358359E546}" type="sibTrans" cxnId="{2AF90B84-35F4-43D2-BD28-F36F166C7009}">
      <dgm:prSet/>
      <dgm:spPr/>
      <dgm:t>
        <a:bodyPr/>
        <a:lstStyle/>
        <a:p>
          <a:endParaRPr lang="de-DE"/>
        </a:p>
      </dgm:t>
    </dgm:pt>
    <dgm:pt modelId="{CD360754-5B6E-4D6F-A909-8CA22BF3F63A}">
      <dgm:prSet phldrT="[Text]"/>
      <dgm:spPr/>
      <dgm:t>
        <a:bodyPr/>
        <a:lstStyle/>
        <a:p>
          <a:r>
            <a:rPr lang="de-DE" dirty="0"/>
            <a:t>71</a:t>
          </a:r>
        </a:p>
      </dgm:t>
    </dgm:pt>
    <dgm:pt modelId="{36053642-38FC-4A58-9506-F1759532AD66}" type="parTrans" cxnId="{3D031F8B-D8DD-44FF-A531-AC80628BFDD8}">
      <dgm:prSet/>
      <dgm:spPr/>
      <dgm:t>
        <a:bodyPr/>
        <a:lstStyle/>
        <a:p>
          <a:endParaRPr lang="de-DE"/>
        </a:p>
      </dgm:t>
    </dgm:pt>
    <dgm:pt modelId="{FBD00D2B-650F-4C80-B0C8-4D1FC14BF0D5}" type="sibTrans" cxnId="{3D031F8B-D8DD-44FF-A531-AC80628BFDD8}">
      <dgm:prSet/>
      <dgm:spPr/>
      <dgm:t>
        <a:bodyPr/>
        <a:lstStyle/>
        <a:p>
          <a:endParaRPr lang="de-DE"/>
        </a:p>
      </dgm:t>
    </dgm:pt>
    <dgm:pt modelId="{BF495288-3BFD-4944-AE32-295B290E8F12}" type="pres">
      <dgm:prSet presAssocID="{31DA5D64-E02C-4623-95B5-CE44B8A720E5}" presName="Name0" presStyleCnt="0">
        <dgm:presLayoutVars>
          <dgm:chMax/>
          <dgm:chPref/>
          <dgm:dir/>
          <dgm:animLvl val="lvl"/>
        </dgm:presLayoutVars>
      </dgm:prSet>
      <dgm:spPr/>
    </dgm:pt>
    <dgm:pt modelId="{EF643054-CECA-418F-9F43-77D5E2E636C1}" type="pres">
      <dgm:prSet presAssocID="{25F07850-E46E-4E56-90E6-5D42905C5D9C}" presName="composite" presStyleCnt="0"/>
      <dgm:spPr/>
    </dgm:pt>
    <dgm:pt modelId="{0B2625C2-6B7B-48E1-94FD-982D526B06CB}" type="pres">
      <dgm:prSet presAssocID="{25F07850-E46E-4E56-90E6-5D42905C5D9C}" presName="Parent1" presStyleLbl="node1" presStyleIdx="0" presStyleCnt="6" custLinFactNeighborX="-215" custLinFactNeighborY="6492">
        <dgm:presLayoutVars>
          <dgm:chMax val="1"/>
          <dgm:chPref val="1"/>
          <dgm:bulletEnabled val="1"/>
        </dgm:presLayoutVars>
      </dgm:prSet>
      <dgm:spPr/>
    </dgm:pt>
    <dgm:pt modelId="{075BC987-A374-414D-BC43-8D02FA1816B2}" type="pres">
      <dgm:prSet presAssocID="{25F07850-E46E-4E56-90E6-5D42905C5D9C}" presName="Childtext1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C4C5D052-313C-44D9-8CDD-B76C81C06C07}" type="pres">
      <dgm:prSet presAssocID="{25F07850-E46E-4E56-90E6-5D42905C5D9C}" presName="BalanceSpacing" presStyleCnt="0"/>
      <dgm:spPr/>
    </dgm:pt>
    <dgm:pt modelId="{3B0908CC-ECAF-44BB-9021-C9D16C280B05}" type="pres">
      <dgm:prSet presAssocID="{25F07850-E46E-4E56-90E6-5D42905C5D9C}" presName="BalanceSpacing1" presStyleCnt="0"/>
      <dgm:spPr/>
    </dgm:pt>
    <dgm:pt modelId="{A39CF057-00A3-4072-9104-99A691D72C10}" type="pres">
      <dgm:prSet presAssocID="{EFA96D9B-1079-4689-BA16-D5D4A672D775}" presName="Accent1Text" presStyleLbl="node1" presStyleIdx="1" presStyleCnt="6"/>
      <dgm:spPr/>
    </dgm:pt>
    <dgm:pt modelId="{443B1617-A7C0-4ED9-99A0-87EEA0D98C3D}" type="pres">
      <dgm:prSet presAssocID="{EFA96D9B-1079-4689-BA16-D5D4A672D775}" presName="spaceBetweenRectangles" presStyleCnt="0"/>
      <dgm:spPr/>
    </dgm:pt>
    <dgm:pt modelId="{A1E40B25-FBC2-4F6D-A2DE-71863264A9A5}" type="pres">
      <dgm:prSet presAssocID="{D7FAC00B-1115-4A0E-9EFF-0B2D34A6CC56}" presName="composite" presStyleCnt="0"/>
      <dgm:spPr/>
    </dgm:pt>
    <dgm:pt modelId="{1C663499-6B9E-4641-9692-FFA2C7750361}" type="pres">
      <dgm:prSet presAssocID="{D7FAC00B-1115-4A0E-9EFF-0B2D34A6CC56}" presName="Parent1" presStyleLbl="node1" presStyleIdx="2" presStyleCnt="6" custLinFactX="8831" custLinFactNeighborX="100000" custLinFactNeighborY="0">
        <dgm:presLayoutVars>
          <dgm:chMax val="1"/>
          <dgm:chPref val="1"/>
          <dgm:bulletEnabled val="1"/>
        </dgm:presLayoutVars>
      </dgm:prSet>
      <dgm:spPr/>
    </dgm:pt>
    <dgm:pt modelId="{38A2AA40-1AF7-4DA4-A448-0B39D59843FA}" type="pres">
      <dgm:prSet presAssocID="{D7FAC00B-1115-4A0E-9EFF-0B2D34A6CC56}" presName="Childtext1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57F6A996-2FF2-4B31-83BE-078FBC266627}" type="pres">
      <dgm:prSet presAssocID="{D7FAC00B-1115-4A0E-9EFF-0B2D34A6CC56}" presName="BalanceSpacing" presStyleCnt="0"/>
      <dgm:spPr/>
    </dgm:pt>
    <dgm:pt modelId="{292E408E-51E6-49A4-B29E-110439845B37}" type="pres">
      <dgm:prSet presAssocID="{D7FAC00B-1115-4A0E-9EFF-0B2D34A6CC56}" presName="BalanceSpacing1" presStyleCnt="0"/>
      <dgm:spPr/>
    </dgm:pt>
    <dgm:pt modelId="{829EAA32-DC96-4D8F-A48C-6E00F6BC2E4B}" type="pres">
      <dgm:prSet presAssocID="{DB1840D3-F96F-4655-A705-C9358359E546}" presName="Accent1Text" presStyleLbl="node1" presStyleIdx="3" presStyleCnt="6" custLinFactX="-7730" custLinFactNeighborX="-100000" custLinFactNeighborY="0"/>
      <dgm:spPr/>
    </dgm:pt>
    <dgm:pt modelId="{E836CFD0-883D-4B59-B902-3E385327D614}" type="pres">
      <dgm:prSet presAssocID="{DB1840D3-F96F-4655-A705-C9358359E546}" presName="spaceBetweenRectangles" presStyleCnt="0"/>
      <dgm:spPr/>
    </dgm:pt>
    <dgm:pt modelId="{A6B0724B-6E67-401C-B651-637202384977}" type="pres">
      <dgm:prSet presAssocID="{CD360754-5B6E-4D6F-A909-8CA22BF3F63A}" presName="composite" presStyleCnt="0"/>
      <dgm:spPr/>
    </dgm:pt>
    <dgm:pt modelId="{ADF0E072-A525-4CB2-9735-F87A18AB0EA1}" type="pres">
      <dgm:prSet presAssocID="{CD360754-5B6E-4D6F-A909-8CA22BF3F63A}" presName="Parent1" presStyleLbl="node1" presStyleIdx="4" presStyleCnt="6" custLinFactNeighborY="709">
        <dgm:presLayoutVars>
          <dgm:chMax val="1"/>
          <dgm:chPref val="1"/>
          <dgm:bulletEnabled val="1"/>
        </dgm:presLayoutVars>
      </dgm:prSet>
      <dgm:spPr/>
    </dgm:pt>
    <dgm:pt modelId="{9A238CE6-6D35-48E9-8AD6-098647D5F908}" type="pres">
      <dgm:prSet presAssocID="{CD360754-5B6E-4D6F-A909-8CA22BF3F63A}" presName="Childtext1" presStyleLbl="revTx" presStyleIdx="2" presStyleCnt="3">
        <dgm:presLayoutVars>
          <dgm:chMax val="0"/>
          <dgm:chPref val="0"/>
          <dgm:bulletEnabled val="1"/>
        </dgm:presLayoutVars>
      </dgm:prSet>
      <dgm:spPr/>
    </dgm:pt>
    <dgm:pt modelId="{30858052-B8BA-4432-A1CA-52220638D214}" type="pres">
      <dgm:prSet presAssocID="{CD360754-5B6E-4D6F-A909-8CA22BF3F63A}" presName="BalanceSpacing" presStyleCnt="0"/>
      <dgm:spPr/>
    </dgm:pt>
    <dgm:pt modelId="{2E1DD5A9-1FF6-4134-A173-153CE5062469}" type="pres">
      <dgm:prSet presAssocID="{CD360754-5B6E-4D6F-A909-8CA22BF3F63A}" presName="BalanceSpacing1" presStyleCnt="0"/>
      <dgm:spPr/>
    </dgm:pt>
    <dgm:pt modelId="{3B31EA55-3EDE-4732-AC16-6C0C375BC392}" type="pres">
      <dgm:prSet presAssocID="{FBD00D2B-650F-4C80-B0C8-4D1FC14BF0D5}" presName="Accent1Text" presStyleLbl="node1" presStyleIdx="5" presStyleCnt="6"/>
      <dgm:spPr/>
    </dgm:pt>
  </dgm:ptLst>
  <dgm:cxnLst>
    <dgm:cxn modelId="{6EC68000-5A27-4D8C-908C-10226D51FBCA}" type="presOf" srcId="{DB1840D3-F96F-4655-A705-C9358359E546}" destId="{829EAA32-DC96-4D8F-A48C-6E00F6BC2E4B}" srcOrd="0" destOrd="0" presId="urn:microsoft.com/office/officeart/2008/layout/AlternatingHexagons"/>
    <dgm:cxn modelId="{D4E4EA30-4159-4833-B5FE-2DF3D43AC772}" type="presOf" srcId="{FBD00D2B-650F-4C80-B0C8-4D1FC14BF0D5}" destId="{3B31EA55-3EDE-4732-AC16-6C0C375BC392}" srcOrd="0" destOrd="0" presId="urn:microsoft.com/office/officeart/2008/layout/AlternatingHexagons"/>
    <dgm:cxn modelId="{09D5B03F-4863-4097-BE3C-1936BB4A9F0C}" type="presOf" srcId="{25F07850-E46E-4E56-90E6-5D42905C5D9C}" destId="{0B2625C2-6B7B-48E1-94FD-982D526B06CB}" srcOrd="0" destOrd="0" presId="urn:microsoft.com/office/officeart/2008/layout/AlternatingHexagons"/>
    <dgm:cxn modelId="{6F5A0B4E-6512-4268-BF19-1F2A9040040C}" type="presOf" srcId="{31DA5D64-E02C-4623-95B5-CE44B8A720E5}" destId="{BF495288-3BFD-4944-AE32-295B290E8F12}" srcOrd="0" destOrd="0" presId="urn:microsoft.com/office/officeart/2008/layout/AlternatingHexagons"/>
    <dgm:cxn modelId="{2AF90B84-35F4-43D2-BD28-F36F166C7009}" srcId="{31DA5D64-E02C-4623-95B5-CE44B8A720E5}" destId="{D7FAC00B-1115-4A0E-9EFF-0B2D34A6CC56}" srcOrd="1" destOrd="0" parTransId="{C00F5C3C-B884-42A6-AFCE-138546D4203B}" sibTransId="{DB1840D3-F96F-4655-A705-C9358359E546}"/>
    <dgm:cxn modelId="{3D031F8B-D8DD-44FF-A531-AC80628BFDD8}" srcId="{31DA5D64-E02C-4623-95B5-CE44B8A720E5}" destId="{CD360754-5B6E-4D6F-A909-8CA22BF3F63A}" srcOrd="2" destOrd="0" parTransId="{36053642-38FC-4A58-9506-F1759532AD66}" sibTransId="{FBD00D2B-650F-4C80-B0C8-4D1FC14BF0D5}"/>
    <dgm:cxn modelId="{98721AB8-EA1E-473B-8EB9-E51A6CBFF9C9}" type="presOf" srcId="{EFA96D9B-1079-4689-BA16-D5D4A672D775}" destId="{A39CF057-00A3-4072-9104-99A691D72C10}" srcOrd="0" destOrd="0" presId="urn:microsoft.com/office/officeart/2008/layout/AlternatingHexagons"/>
    <dgm:cxn modelId="{EE632AD2-A97E-4EEF-B2C8-ED7869C2B05B}" type="presOf" srcId="{D7FAC00B-1115-4A0E-9EFF-0B2D34A6CC56}" destId="{1C663499-6B9E-4641-9692-FFA2C7750361}" srcOrd="0" destOrd="0" presId="urn:microsoft.com/office/officeart/2008/layout/AlternatingHexagons"/>
    <dgm:cxn modelId="{671A3CEA-264A-48B3-B023-1556A501992D}" type="presOf" srcId="{CD360754-5B6E-4D6F-A909-8CA22BF3F63A}" destId="{ADF0E072-A525-4CB2-9735-F87A18AB0EA1}" srcOrd="0" destOrd="0" presId="urn:microsoft.com/office/officeart/2008/layout/AlternatingHexagons"/>
    <dgm:cxn modelId="{431A40EA-E5EB-43F5-A215-DD713233E9AD}" srcId="{31DA5D64-E02C-4623-95B5-CE44B8A720E5}" destId="{25F07850-E46E-4E56-90E6-5D42905C5D9C}" srcOrd="0" destOrd="0" parTransId="{1D37F64B-498B-4882-B5F3-5496604B752F}" sibTransId="{EFA96D9B-1079-4689-BA16-D5D4A672D775}"/>
    <dgm:cxn modelId="{E1A7D185-6DF3-49ED-9BD2-B8B62606FAA6}" type="presParOf" srcId="{BF495288-3BFD-4944-AE32-295B290E8F12}" destId="{EF643054-CECA-418F-9F43-77D5E2E636C1}" srcOrd="0" destOrd="0" presId="urn:microsoft.com/office/officeart/2008/layout/AlternatingHexagons"/>
    <dgm:cxn modelId="{FAE60F8A-2E35-4EEB-BBCF-1D27B2FFA04B}" type="presParOf" srcId="{EF643054-CECA-418F-9F43-77D5E2E636C1}" destId="{0B2625C2-6B7B-48E1-94FD-982D526B06CB}" srcOrd="0" destOrd="0" presId="urn:microsoft.com/office/officeart/2008/layout/AlternatingHexagons"/>
    <dgm:cxn modelId="{ED48FA43-AB43-456B-8799-FC9083A46CF9}" type="presParOf" srcId="{EF643054-CECA-418F-9F43-77D5E2E636C1}" destId="{075BC987-A374-414D-BC43-8D02FA1816B2}" srcOrd="1" destOrd="0" presId="urn:microsoft.com/office/officeart/2008/layout/AlternatingHexagons"/>
    <dgm:cxn modelId="{D0AB8583-800F-4B0A-8787-5260F122013E}" type="presParOf" srcId="{EF643054-CECA-418F-9F43-77D5E2E636C1}" destId="{C4C5D052-313C-44D9-8CDD-B76C81C06C07}" srcOrd="2" destOrd="0" presId="urn:microsoft.com/office/officeart/2008/layout/AlternatingHexagons"/>
    <dgm:cxn modelId="{43BB49B0-CC2E-4D77-915C-E6D5A3B8E137}" type="presParOf" srcId="{EF643054-CECA-418F-9F43-77D5E2E636C1}" destId="{3B0908CC-ECAF-44BB-9021-C9D16C280B05}" srcOrd="3" destOrd="0" presId="urn:microsoft.com/office/officeart/2008/layout/AlternatingHexagons"/>
    <dgm:cxn modelId="{1AEF13A2-68E3-40D3-BD19-63DA6DD63173}" type="presParOf" srcId="{EF643054-CECA-418F-9F43-77D5E2E636C1}" destId="{A39CF057-00A3-4072-9104-99A691D72C10}" srcOrd="4" destOrd="0" presId="urn:microsoft.com/office/officeart/2008/layout/AlternatingHexagons"/>
    <dgm:cxn modelId="{6CE961BA-77BA-4210-B1D1-DE4211BFB156}" type="presParOf" srcId="{BF495288-3BFD-4944-AE32-295B290E8F12}" destId="{443B1617-A7C0-4ED9-99A0-87EEA0D98C3D}" srcOrd="1" destOrd="0" presId="urn:microsoft.com/office/officeart/2008/layout/AlternatingHexagons"/>
    <dgm:cxn modelId="{8980E45F-FBA0-4624-AC49-898CBB0943A5}" type="presParOf" srcId="{BF495288-3BFD-4944-AE32-295B290E8F12}" destId="{A1E40B25-FBC2-4F6D-A2DE-71863264A9A5}" srcOrd="2" destOrd="0" presId="urn:microsoft.com/office/officeart/2008/layout/AlternatingHexagons"/>
    <dgm:cxn modelId="{CF9798D1-FA7A-4509-A398-ACE4467F51D5}" type="presParOf" srcId="{A1E40B25-FBC2-4F6D-A2DE-71863264A9A5}" destId="{1C663499-6B9E-4641-9692-FFA2C7750361}" srcOrd="0" destOrd="0" presId="urn:microsoft.com/office/officeart/2008/layout/AlternatingHexagons"/>
    <dgm:cxn modelId="{437BA68D-B1CD-4811-8E6B-C2A8BA49D6C2}" type="presParOf" srcId="{A1E40B25-FBC2-4F6D-A2DE-71863264A9A5}" destId="{38A2AA40-1AF7-4DA4-A448-0B39D59843FA}" srcOrd="1" destOrd="0" presId="urn:microsoft.com/office/officeart/2008/layout/AlternatingHexagons"/>
    <dgm:cxn modelId="{23D177D6-8395-48DB-90BC-CBB7C27F5FCC}" type="presParOf" srcId="{A1E40B25-FBC2-4F6D-A2DE-71863264A9A5}" destId="{57F6A996-2FF2-4B31-83BE-078FBC266627}" srcOrd="2" destOrd="0" presId="urn:microsoft.com/office/officeart/2008/layout/AlternatingHexagons"/>
    <dgm:cxn modelId="{AC6D8C95-F667-4AA7-B4A1-EAACE0559B66}" type="presParOf" srcId="{A1E40B25-FBC2-4F6D-A2DE-71863264A9A5}" destId="{292E408E-51E6-49A4-B29E-110439845B37}" srcOrd="3" destOrd="0" presId="urn:microsoft.com/office/officeart/2008/layout/AlternatingHexagons"/>
    <dgm:cxn modelId="{EB63EC98-CBBB-468B-AFE8-E4494FEAFA6B}" type="presParOf" srcId="{A1E40B25-FBC2-4F6D-A2DE-71863264A9A5}" destId="{829EAA32-DC96-4D8F-A48C-6E00F6BC2E4B}" srcOrd="4" destOrd="0" presId="urn:microsoft.com/office/officeart/2008/layout/AlternatingHexagons"/>
    <dgm:cxn modelId="{38D7B531-56C1-4C31-B73F-EF54BE49446C}" type="presParOf" srcId="{BF495288-3BFD-4944-AE32-295B290E8F12}" destId="{E836CFD0-883D-4B59-B902-3E385327D614}" srcOrd="3" destOrd="0" presId="urn:microsoft.com/office/officeart/2008/layout/AlternatingHexagons"/>
    <dgm:cxn modelId="{BE6E89A3-2A2F-4443-9A62-A981972AF63E}" type="presParOf" srcId="{BF495288-3BFD-4944-AE32-295B290E8F12}" destId="{A6B0724B-6E67-401C-B651-637202384977}" srcOrd="4" destOrd="0" presId="urn:microsoft.com/office/officeart/2008/layout/AlternatingHexagons"/>
    <dgm:cxn modelId="{332F3E3F-A257-4526-916B-D32190B237B8}" type="presParOf" srcId="{A6B0724B-6E67-401C-B651-637202384977}" destId="{ADF0E072-A525-4CB2-9735-F87A18AB0EA1}" srcOrd="0" destOrd="0" presId="urn:microsoft.com/office/officeart/2008/layout/AlternatingHexagons"/>
    <dgm:cxn modelId="{9EEB3CC5-28CF-4AAF-A9F1-24CC9A4FC034}" type="presParOf" srcId="{A6B0724B-6E67-401C-B651-637202384977}" destId="{9A238CE6-6D35-48E9-8AD6-098647D5F908}" srcOrd="1" destOrd="0" presId="urn:microsoft.com/office/officeart/2008/layout/AlternatingHexagons"/>
    <dgm:cxn modelId="{E6627F05-2FF8-46A9-B53A-8CDB2273BB03}" type="presParOf" srcId="{A6B0724B-6E67-401C-B651-637202384977}" destId="{30858052-B8BA-4432-A1CA-52220638D214}" srcOrd="2" destOrd="0" presId="urn:microsoft.com/office/officeart/2008/layout/AlternatingHexagons"/>
    <dgm:cxn modelId="{C8F4717F-3507-4F91-825A-B162F9422D75}" type="presParOf" srcId="{A6B0724B-6E67-401C-B651-637202384977}" destId="{2E1DD5A9-1FF6-4134-A173-153CE5062469}" srcOrd="3" destOrd="0" presId="urn:microsoft.com/office/officeart/2008/layout/AlternatingHexagons"/>
    <dgm:cxn modelId="{1251C42A-ACF9-45D9-9C13-9C16596FB8E3}" type="presParOf" srcId="{A6B0724B-6E67-401C-B651-637202384977}" destId="{3B31EA55-3EDE-4732-AC16-6C0C375BC392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2625C2-6B7B-48E1-94FD-982D526B06CB}">
      <dsp:nvSpPr>
        <dsp:cNvPr id="0" name=""/>
        <dsp:cNvSpPr/>
      </dsp:nvSpPr>
      <dsp:spPr>
        <a:xfrm rot="5400000">
          <a:off x="1096258" y="262402"/>
          <a:ext cx="720876" cy="627162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900" kern="1200" dirty="0">
            <a:solidFill>
              <a:schemeClr val="bg1"/>
            </a:solidFill>
          </a:endParaRPr>
        </a:p>
      </dsp:txBody>
      <dsp:txXfrm rot="-5400000">
        <a:off x="1240848" y="327883"/>
        <a:ext cx="431696" cy="496203"/>
      </dsp:txXfrm>
    </dsp:sp>
    <dsp:sp modelId="{075BC987-A374-414D-BC43-8D02FA1816B2}">
      <dsp:nvSpPr>
        <dsp:cNvPr id="0" name=""/>
        <dsp:cNvSpPr/>
      </dsp:nvSpPr>
      <dsp:spPr>
        <a:xfrm>
          <a:off x="1790657" y="312921"/>
          <a:ext cx="804498" cy="4325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9CF057-00A3-4072-9104-99A691D72C10}">
      <dsp:nvSpPr>
        <dsp:cNvPr id="0" name=""/>
        <dsp:cNvSpPr/>
      </dsp:nvSpPr>
      <dsp:spPr>
        <a:xfrm rot="5400000">
          <a:off x="420271" y="215603"/>
          <a:ext cx="720876" cy="627162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3600" kern="1200"/>
        </a:p>
      </dsp:txBody>
      <dsp:txXfrm rot="-5400000">
        <a:off x="564861" y="281084"/>
        <a:ext cx="431696" cy="496203"/>
      </dsp:txXfrm>
    </dsp:sp>
    <dsp:sp modelId="{1C663499-6B9E-4641-9692-FFA2C7750361}">
      <dsp:nvSpPr>
        <dsp:cNvPr id="0" name=""/>
        <dsp:cNvSpPr/>
      </dsp:nvSpPr>
      <dsp:spPr>
        <a:xfrm rot="5400000">
          <a:off x="1440188" y="827483"/>
          <a:ext cx="720876" cy="627162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900" kern="1200" dirty="0"/>
            <a:t>3</a:t>
          </a:r>
        </a:p>
      </dsp:txBody>
      <dsp:txXfrm rot="-5400000">
        <a:off x="1584778" y="892964"/>
        <a:ext cx="431696" cy="496203"/>
      </dsp:txXfrm>
    </dsp:sp>
    <dsp:sp modelId="{38A2AA40-1AF7-4DA4-A448-0B39D59843FA}">
      <dsp:nvSpPr>
        <dsp:cNvPr id="0" name=""/>
        <dsp:cNvSpPr/>
      </dsp:nvSpPr>
      <dsp:spPr>
        <a:xfrm>
          <a:off x="0" y="924801"/>
          <a:ext cx="778546" cy="4325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29EAA32-DC96-4D8F-A48C-6E00F6BC2E4B}">
      <dsp:nvSpPr>
        <dsp:cNvPr id="0" name=""/>
        <dsp:cNvSpPr/>
      </dsp:nvSpPr>
      <dsp:spPr>
        <a:xfrm rot="5400000">
          <a:off x="759334" y="827483"/>
          <a:ext cx="720876" cy="627162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3600" kern="1200"/>
        </a:p>
      </dsp:txBody>
      <dsp:txXfrm rot="-5400000">
        <a:off x="903924" y="892964"/>
        <a:ext cx="431696" cy="496203"/>
      </dsp:txXfrm>
    </dsp:sp>
    <dsp:sp modelId="{ADF0E072-A525-4CB2-9735-F87A18AB0EA1}">
      <dsp:nvSpPr>
        <dsp:cNvPr id="0" name=""/>
        <dsp:cNvSpPr/>
      </dsp:nvSpPr>
      <dsp:spPr>
        <a:xfrm rot="5400000">
          <a:off x="1097606" y="1444474"/>
          <a:ext cx="720876" cy="627162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900" kern="1200" dirty="0"/>
            <a:t>71</a:t>
          </a:r>
        </a:p>
      </dsp:txBody>
      <dsp:txXfrm rot="-5400000">
        <a:off x="1242196" y="1509955"/>
        <a:ext cx="431696" cy="496203"/>
      </dsp:txXfrm>
    </dsp:sp>
    <dsp:sp modelId="{9A238CE6-6D35-48E9-8AD6-098647D5F908}">
      <dsp:nvSpPr>
        <dsp:cNvPr id="0" name=""/>
        <dsp:cNvSpPr/>
      </dsp:nvSpPr>
      <dsp:spPr>
        <a:xfrm>
          <a:off x="1790657" y="1536681"/>
          <a:ext cx="804498" cy="4325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31EA55-3EDE-4732-AC16-6C0C375BC392}">
      <dsp:nvSpPr>
        <dsp:cNvPr id="0" name=""/>
        <dsp:cNvSpPr/>
      </dsp:nvSpPr>
      <dsp:spPr>
        <a:xfrm rot="5400000">
          <a:off x="420271" y="1439363"/>
          <a:ext cx="720876" cy="627162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3600" kern="1200"/>
        </a:p>
      </dsp:txBody>
      <dsp:txXfrm rot="-5400000">
        <a:off x="564861" y="1504844"/>
        <a:ext cx="431696" cy="49620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E3D6DB-BD7A-4C41-A9B1-0D1F935BBF27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EEEE4A-4C15-4642-BD33-534D621758BA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09228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9608C3-A79A-4355-BC3B-EA2B86C5C82E}" type="datetimeFigureOut">
              <a:rPr lang="fr-FR" smtClean="0"/>
              <a:t>10/09/2026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703F2F-7FC8-463A-8733-490258586A88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97801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703F2F-7FC8-463A-8733-490258586A88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95870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703F2F-7FC8-463A-8733-490258586A88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58058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703F2F-7FC8-463A-8733-490258586A88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62494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703F2F-7FC8-463A-8733-490258586A88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5370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703F2F-7FC8-463A-8733-490258586A88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27729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703F2F-7FC8-463A-8733-490258586A88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36370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703F2F-7FC8-463A-8733-490258586A88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0536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703F2F-7FC8-463A-8733-490258586A88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0536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703F2F-7FC8-463A-8733-490258586A88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0536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703F2F-7FC8-463A-8733-490258586A88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07614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sv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12.sv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svg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3.svg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3.svg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apositive d'ouverture gauch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orme libre : forme 25">
            <a:extLst>
              <a:ext uri="{FF2B5EF4-FFF2-40B4-BE49-F238E27FC236}">
                <a16:creationId xmlns:a16="http://schemas.microsoft.com/office/drawing/2014/main" id="{D312B631-1C62-497B-A76B-AAB622731091}"/>
              </a:ext>
            </a:extLst>
          </p:cNvPr>
          <p:cNvSpPr/>
          <p:nvPr userDrawn="1"/>
        </p:nvSpPr>
        <p:spPr>
          <a:xfrm>
            <a:off x="543851" y="447537"/>
            <a:ext cx="4001192" cy="4306581"/>
          </a:xfrm>
          <a:custGeom>
            <a:avLst/>
            <a:gdLst>
              <a:gd name="connsiteX0" fmla="*/ 3885673 w 3981622"/>
              <a:gd name="connsiteY0" fmla="*/ 0 h 4285517"/>
              <a:gd name="connsiteX1" fmla="*/ 3974309 w 3981622"/>
              <a:gd name="connsiteY1" fmla="*/ 59895 h 4285517"/>
              <a:gd name="connsiteX2" fmla="*/ 3981622 w 3981622"/>
              <a:gd name="connsiteY2" fmla="*/ 100862 h 4285517"/>
              <a:gd name="connsiteX3" fmla="*/ 3981622 w 3981622"/>
              <a:gd name="connsiteY3" fmla="*/ 100868 h 4285517"/>
              <a:gd name="connsiteX4" fmla="*/ 3981622 w 3981622"/>
              <a:gd name="connsiteY4" fmla="*/ 3207409 h 4285517"/>
              <a:gd name="connsiteX5" fmla="*/ 3981622 w 3981622"/>
              <a:gd name="connsiteY5" fmla="*/ 3330161 h 4285517"/>
              <a:gd name="connsiteX6" fmla="*/ 3981622 w 3981622"/>
              <a:gd name="connsiteY6" fmla="*/ 3407434 h 4285517"/>
              <a:gd name="connsiteX7" fmla="*/ 3863859 w 3981622"/>
              <a:gd name="connsiteY7" fmla="*/ 3553188 h 4285517"/>
              <a:gd name="connsiteX8" fmla="*/ 236220 w 3981622"/>
              <a:gd name="connsiteY8" fmla="*/ 4263064 h 4285517"/>
              <a:gd name="connsiteX9" fmla="*/ 236220 w 3981622"/>
              <a:gd name="connsiteY9" fmla="*/ 4260278 h 4285517"/>
              <a:gd name="connsiteX10" fmla="*/ 117889 w 3981622"/>
              <a:gd name="connsiteY10" fmla="*/ 4283343 h 4285517"/>
              <a:gd name="connsiteX11" fmla="*/ 0 w 3981622"/>
              <a:gd name="connsiteY11" fmla="*/ 4183988 h 4285517"/>
              <a:gd name="connsiteX12" fmla="*/ 0 w 3981622"/>
              <a:gd name="connsiteY12" fmla="*/ 876918 h 4285517"/>
              <a:gd name="connsiteX13" fmla="*/ 117889 w 3981622"/>
              <a:gd name="connsiteY13" fmla="*/ 731795 h 4285517"/>
              <a:gd name="connsiteX14" fmla="*/ 3863860 w 3981622"/>
              <a:gd name="connsiteY14" fmla="*/ 1513 h 4285517"/>
              <a:gd name="connsiteX15" fmla="*/ 3863860 w 3981622"/>
              <a:gd name="connsiteY15" fmla="*/ 2144 h 4285517"/>
              <a:gd name="connsiteX16" fmla="*/ 3885673 w 3981622"/>
              <a:gd name="connsiteY16" fmla="*/ 0 h 4285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981622" h="4285517">
                <a:moveTo>
                  <a:pt x="3885673" y="0"/>
                </a:moveTo>
                <a:cubicBezTo>
                  <a:pt x="3926619" y="0"/>
                  <a:pt x="3960118" y="23121"/>
                  <a:pt x="3974309" y="59895"/>
                </a:cubicBezTo>
                <a:lnTo>
                  <a:pt x="3981622" y="100862"/>
                </a:lnTo>
                <a:lnTo>
                  <a:pt x="3981622" y="100868"/>
                </a:lnTo>
                <a:lnTo>
                  <a:pt x="3981622" y="3207409"/>
                </a:lnTo>
                <a:lnTo>
                  <a:pt x="3981622" y="3330161"/>
                </a:lnTo>
                <a:lnTo>
                  <a:pt x="3981622" y="3407434"/>
                </a:lnTo>
                <a:cubicBezTo>
                  <a:pt x="3980210" y="3477196"/>
                  <a:pt x="3931768" y="3537150"/>
                  <a:pt x="3863859" y="3553188"/>
                </a:cubicBezTo>
                <a:lnTo>
                  <a:pt x="236220" y="4263064"/>
                </a:lnTo>
                <a:lnTo>
                  <a:pt x="236220" y="4260278"/>
                </a:lnTo>
                <a:lnTo>
                  <a:pt x="117889" y="4283343"/>
                </a:lnTo>
                <a:cubicBezTo>
                  <a:pt x="52829" y="4296078"/>
                  <a:pt x="0" y="4251570"/>
                  <a:pt x="0" y="4183988"/>
                </a:cubicBezTo>
                <a:lnTo>
                  <a:pt x="0" y="876918"/>
                </a:lnTo>
                <a:cubicBezTo>
                  <a:pt x="1710" y="807357"/>
                  <a:pt x="50156" y="747719"/>
                  <a:pt x="117889" y="731795"/>
                </a:cubicBezTo>
                <a:lnTo>
                  <a:pt x="3863860" y="1513"/>
                </a:lnTo>
                <a:lnTo>
                  <a:pt x="3863860" y="2144"/>
                </a:lnTo>
                <a:cubicBezTo>
                  <a:pt x="3871047" y="762"/>
                  <a:pt x="3878347" y="44"/>
                  <a:pt x="3885673" y="0"/>
                </a:cubicBezTo>
                <a:close/>
              </a:path>
            </a:pathLst>
          </a:custGeom>
          <a:solidFill>
            <a:schemeClr val="tx2"/>
          </a:solidFill>
          <a:ln w="12600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9" name="Forme libre : forme 25">
            <a:extLst>
              <a:ext uri="{FF2B5EF4-FFF2-40B4-BE49-F238E27FC236}">
                <a16:creationId xmlns:a16="http://schemas.microsoft.com/office/drawing/2014/main" id="{D312B631-1C62-497B-A76B-AAB622731091}"/>
              </a:ext>
            </a:extLst>
          </p:cNvPr>
          <p:cNvSpPr/>
          <p:nvPr userDrawn="1"/>
        </p:nvSpPr>
        <p:spPr>
          <a:xfrm>
            <a:off x="331893" y="255445"/>
            <a:ext cx="4001192" cy="4306581"/>
          </a:xfrm>
          <a:custGeom>
            <a:avLst/>
            <a:gdLst>
              <a:gd name="connsiteX0" fmla="*/ 3885673 w 3981622"/>
              <a:gd name="connsiteY0" fmla="*/ 0 h 4285517"/>
              <a:gd name="connsiteX1" fmla="*/ 3974309 w 3981622"/>
              <a:gd name="connsiteY1" fmla="*/ 59895 h 4285517"/>
              <a:gd name="connsiteX2" fmla="*/ 3981622 w 3981622"/>
              <a:gd name="connsiteY2" fmla="*/ 100862 h 4285517"/>
              <a:gd name="connsiteX3" fmla="*/ 3981622 w 3981622"/>
              <a:gd name="connsiteY3" fmla="*/ 100868 h 4285517"/>
              <a:gd name="connsiteX4" fmla="*/ 3981622 w 3981622"/>
              <a:gd name="connsiteY4" fmla="*/ 3207409 h 4285517"/>
              <a:gd name="connsiteX5" fmla="*/ 3981622 w 3981622"/>
              <a:gd name="connsiteY5" fmla="*/ 3330161 h 4285517"/>
              <a:gd name="connsiteX6" fmla="*/ 3981622 w 3981622"/>
              <a:gd name="connsiteY6" fmla="*/ 3407434 h 4285517"/>
              <a:gd name="connsiteX7" fmla="*/ 3863859 w 3981622"/>
              <a:gd name="connsiteY7" fmla="*/ 3553188 h 4285517"/>
              <a:gd name="connsiteX8" fmla="*/ 236220 w 3981622"/>
              <a:gd name="connsiteY8" fmla="*/ 4263064 h 4285517"/>
              <a:gd name="connsiteX9" fmla="*/ 236220 w 3981622"/>
              <a:gd name="connsiteY9" fmla="*/ 4260278 h 4285517"/>
              <a:gd name="connsiteX10" fmla="*/ 117889 w 3981622"/>
              <a:gd name="connsiteY10" fmla="*/ 4283343 h 4285517"/>
              <a:gd name="connsiteX11" fmla="*/ 0 w 3981622"/>
              <a:gd name="connsiteY11" fmla="*/ 4183988 h 4285517"/>
              <a:gd name="connsiteX12" fmla="*/ 0 w 3981622"/>
              <a:gd name="connsiteY12" fmla="*/ 876918 h 4285517"/>
              <a:gd name="connsiteX13" fmla="*/ 117889 w 3981622"/>
              <a:gd name="connsiteY13" fmla="*/ 731795 h 4285517"/>
              <a:gd name="connsiteX14" fmla="*/ 3863860 w 3981622"/>
              <a:gd name="connsiteY14" fmla="*/ 1513 h 4285517"/>
              <a:gd name="connsiteX15" fmla="*/ 3863860 w 3981622"/>
              <a:gd name="connsiteY15" fmla="*/ 2144 h 4285517"/>
              <a:gd name="connsiteX16" fmla="*/ 3885673 w 3981622"/>
              <a:gd name="connsiteY16" fmla="*/ 0 h 4285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981622" h="4285517">
                <a:moveTo>
                  <a:pt x="3885673" y="0"/>
                </a:moveTo>
                <a:cubicBezTo>
                  <a:pt x="3926619" y="0"/>
                  <a:pt x="3960118" y="23121"/>
                  <a:pt x="3974309" y="59895"/>
                </a:cubicBezTo>
                <a:lnTo>
                  <a:pt x="3981622" y="100862"/>
                </a:lnTo>
                <a:lnTo>
                  <a:pt x="3981622" y="100868"/>
                </a:lnTo>
                <a:lnTo>
                  <a:pt x="3981622" y="3207409"/>
                </a:lnTo>
                <a:lnTo>
                  <a:pt x="3981622" y="3330161"/>
                </a:lnTo>
                <a:lnTo>
                  <a:pt x="3981622" y="3407434"/>
                </a:lnTo>
                <a:cubicBezTo>
                  <a:pt x="3980210" y="3477196"/>
                  <a:pt x="3931768" y="3537150"/>
                  <a:pt x="3863859" y="3553188"/>
                </a:cubicBezTo>
                <a:lnTo>
                  <a:pt x="236220" y="4263064"/>
                </a:lnTo>
                <a:lnTo>
                  <a:pt x="236220" y="4260278"/>
                </a:lnTo>
                <a:lnTo>
                  <a:pt x="117889" y="4283343"/>
                </a:lnTo>
                <a:cubicBezTo>
                  <a:pt x="52829" y="4296078"/>
                  <a:pt x="0" y="4251570"/>
                  <a:pt x="0" y="4183988"/>
                </a:cubicBezTo>
                <a:lnTo>
                  <a:pt x="0" y="876918"/>
                </a:lnTo>
                <a:cubicBezTo>
                  <a:pt x="1710" y="807357"/>
                  <a:pt x="50156" y="747719"/>
                  <a:pt x="117889" y="731795"/>
                </a:cubicBezTo>
                <a:lnTo>
                  <a:pt x="3863860" y="1513"/>
                </a:lnTo>
                <a:lnTo>
                  <a:pt x="3863860" y="2144"/>
                </a:lnTo>
                <a:cubicBezTo>
                  <a:pt x="3871047" y="762"/>
                  <a:pt x="3878347" y="44"/>
                  <a:pt x="3885673" y="0"/>
                </a:cubicBezTo>
                <a:close/>
              </a:path>
            </a:pathLst>
          </a:custGeom>
          <a:solidFill>
            <a:schemeClr val="bg1"/>
          </a:solidFill>
          <a:ln w="12600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0" name="Titre 7">
            <a:extLst>
              <a:ext uri="{FF2B5EF4-FFF2-40B4-BE49-F238E27FC236}">
                <a16:creationId xmlns:a16="http://schemas.microsoft.com/office/drawing/2014/main" id="{7DF1ECAD-5FBE-4A81-939A-22479C884F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6220" y="1985275"/>
            <a:ext cx="3229311" cy="615553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 noProof="0" dirty="0" err="1"/>
              <a:t>TitLe</a:t>
            </a:r>
            <a:r>
              <a:rPr lang="en-US" noProof="0" dirty="0"/>
              <a:t> 1 (LEVEL 0) arial 18-point</a:t>
            </a:r>
          </a:p>
        </p:txBody>
      </p:sp>
      <p:sp>
        <p:nvSpPr>
          <p:cNvPr id="21" name="Espace réservé du texte 7">
            <a:extLst>
              <a:ext uri="{FF2B5EF4-FFF2-40B4-BE49-F238E27FC236}">
                <a16:creationId xmlns:a16="http://schemas.microsoft.com/office/drawing/2014/main" id="{2451FC70-2CFA-417D-AE0B-CF2ABAE2CB0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6220" y="2648832"/>
            <a:ext cx="3229311" cy="288000"/>
          </a:xfrm>
          <a:prstGeom prst="rect">
            <a:avLst/>
          </a:prstGeom>
        </p:spPr>
        <p:txBody>
          <a:bodyPr tIns="0">
            <a:noAutofit/>
          </a:bodyPr>
          <a:lstStyle>
            <a:lvl1pPr marL="0" marR="0" indent="0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cap="none" baseline="0">
                <a:solidFill>
                  <a:schemeClr val="bg2"/>
                </a:solidFill>
              </a:defRPr>
            </a:lvl1pPr>
            <a:lvl2pPr marL="359991" marR="0" indent="-359991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tabLst/>
              <a:defRPr/>
            </a:lvl2pPr>
            <a:lvl3pPr marL="503987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◦"/>
              <a:tabLst/>
              <a:defRPr/>
            </a:lvl3pPr>
            <a:lvl4pPr marL="791981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▪"/>
              <a:tabLst/>
              <a:defRPr/>
            </a:lvl4pPr>
          </a:lstStyle>
          <a:p>
            <a:pPr lvl="0"/>
            <a:r>
              <a:rPr lang="en-US" noProof="0" dirty="0"/>
              <a:t>Subtitle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D0CF050A-E60B-4C68-B961-2A04CB7853F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12800" y="4399199"/>
            <a:ext cx="1112314" cy="521747"/>
          </a:xfrm>
          <a:prstGeom prst="rect">
            <a:avLst/>
          </a:prstGeom>
        </p:spPr>
      </p:pic>
      <p:pic>
        <p:nvPicPr>
          <p:cNvPr id="22" name="GSol">
            <a:extLst>
              <a:ext uri="{FF2B5EF4-FFF2-40B4-BE49-F238E27FC236}">
                <a16:creationId xmlns:a16="http://schemas.microsoft.com/office/drawing/2014/main" id="{E0DE4D5E-C890-8372-91C0-598711BA0D1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1188" y="1286334"/>
            <a:ext cx="3059959" cy="503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9658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orient="horz" pos="3023">
          <p15:clr>
            <a:srgbClr val="FBAE40"/>
          </p15:clr>
        </p15:guide>
        <p15:guide id="4" pos="1955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apositive d'ouverture gauch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rme libre : forme 25">
            <a:extLst>
              <a:ext uri="{FF2B5EF4-FFF2-40B4-BE49-F238E27FC236}">
                <a16:creationId xmlns:a16="http://schemas.microsoft.com/office/drawing/2014/main" id="{D312B631-1C62-497B-A76B-AAB622731091}"/>
              </a:ext>
            </a:extLst>
          </p:cNvPr>
          <p:cNvSpPr/>
          <p:nvPr userDrawn="1"/>
        </p:nvSpPr>
        <p:spPr>
          <a:xfrm>
            <a:off x="543851" y="447537"/>
            <a:ext cx="4001192" cy="4306581"/>
          </a:xfrm>
          <a:custGeom>
            <a:avLst/>
            <a:gdLst>
              <a:gd name="connsiteX0" fmla="*/ 3885673 w 3981622"/>
              <a:gd name="connsiteY0" fmla="*/ 0 h 4285517"/>
              <a:gd name="connsiteX1" fmla="*/ 3974309 w 3981622"/>
              <a:gd name="connsiteY1" fmla="*/ 59895 h 4285517"/>
              <a:gd name="connsiteX2" fmla="*/ 3981622 w 3981622"/>
              <a:gd name="connsiteY2" fmla="*/ 100862 h 4285517"/>
              <a:gd name="connsiteX3" fmla="*/ 3981622 w 3981622"/>
              <a:gd name="connsiteY3" fmla="*/ 100868 h 4285517"/>
              <a:gd name="connsiteX4" fmla="*/ 3981622 w 3981622"/>
              <a:gd name="connsiteY4" fmla="*/ 3207409 h 4285517"/>
              <a:gd name="connsiteX5" fmla="*/ 3981622 w 3981622"/>
              <a:gd name="connsiteY5" fmla="*/ 3330161 h 4285517"/>
              <a:gd name="connsiteX6" fmla="*/ 3981622 w 3981622"/>
              <a:gd name="connsiteY6" fmla="*/ 3407434 h 4285517"/>
              <a:gd name="connsiteX7" fmla="*/ 3863859 w 3981622"/>
              <a:gd name="connsiteY7" fmla="*/ 3553188 h 4285517"/>
              <a:gd name="connsiteX8" fmla="*/ 236220 w 3981622"/>
              <a:gd name="connsiteY8" fmla="*/ 4263064 h 4285517"/>
              <a:gd name="connsiteX9" fmla="*/ 236220 w 3981622"/>
              <a:gd name="connsiteY9" fmla="*/ 4260278 h 4285517"/>
              <a:gd name="connsiteX10" fmla="*/ 117889 w 3981622"/>
              <a:gd name="connsiteY10" fmla="*/ 4283343 h 4285517"/>
              <a:gd name="connsiteX11" fmla="*/ 0 w 3981622"/>
              <a:gd name="connsiteY11" fmla="*/ 4183988 h 4285517"/>
              <a:gd name="connsiteX12" fmla="*/ 0 w 3981622"/>
              <a:gd name="connsiteY12" fmla="*/ 876918 h 4285517"/>
              <a:gd name="connsiteX13" fmla="*/ 117889 w 3981622"/>
              <a:gd name="connsiteY13" fmla="*/ 731795 h 4285517"/>
              <a:gd name="connsiteX14" fmla="*/ 3863860 w 3981622"/>
              <a:gd name="connsiteY14" fmla="*/ 1513 h 4285517"/>
              <a:gd name="connsiteX15" fmla="*/ 3863860 w 3981622"/>
              <a:gd name="connsiteY15" fmla="*/ 2144 h 4285517"/>
              <a:gd name="connsiteX16" fmla="*/ 3885673 w 3981622"/>
              <a:gd name="connsiteY16" fmla="*/ 0 h 4285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981622" h="4285517">
                <a:moveTo>
                  <a:pt x="3885673" y="0"/>
                </a:moveTo>
                <a:cubicBezTo>
                  <a:pt x="3926619" y="0"/>
                  <a:pt x="3960118" y="23121"/>
                  <a:pt x="3974309" y="59895"/>
                </a:cubicBezTo>
                <a:lnTo>
                  <a:pt x="3981622" y="100862"/>
                </a:lnTo>
                <a:lnTo>
                  <a:pt x="3981622" y="100868"/>
                </a:lnTo>
                <a:lnTo>
                  <a:pt x="3981622" y="3207409"/>
                </a:lnTo>
                <a:lnTo>
                  <a:pt x="3981622" y="3330161"/>
                </a:lnTo>
                <a:lnTo>
                  <a:pt x="3981622" y="3407434"/>
                </a:lnTo>
                <a:cubicBezTo>
                  <a:pt x="3980210" y="3477196"/>
                  <a:pt x="3931768" y="3537150"/>
                  <a:pt x="3863859" y="3553188"/>
                </a:cubicBezTo>
                <a:lnTo>
                  <a:pt x="236220" y="4263064"/>
                </a:lnTo>
                <a:lnTo>
                  <a:pt x="236220" y="4260278"/>
                </a:lnTo>
                <a:lnTo>
                  <a:pt x="117889" y="4283343"/>
                </a:lnTo>
                <a:cubicBezTo>
                  <a:pt x="52829" y="4296078"/>
                  <a:pt x="0" y="4251570"/>
                  <a:pt x="0" y="4183988"/>
                </a:cubicBezTo>
                <a:lnTo>
                  <a:pt x="0" y="876918"/>
                </a:lnTo>
                <a:cubicBezTo>
                  <a:pt x="1710" y="807357"/>
                  <a:pt x="50156" y="747719"/>
                  <a:pt x="117889" y="731795"/>
                </a:cubicBezTo>
                <a:lnTo>
                  <a:pt x="3863860" y="1513"/>
                </a:lnTo>
                <a:lnTo>
                  <a:pt x="3863860" y="2144"/>
                </a:lnTo>
                <a:cubicBezTo>
                  <a:pt x="3871047" y="762"/>
                  <a:pt x="3878347" y="44"/>
                  <a:pt x="3885673" y="0"/>
                </a:cubicBezTo>
                <a:close/>
              </a:path>
            </a:pathLst>
          </a:custGeom>
          <a:solidFill>
            <a:schemeClr val="tx2"/>
          </a:solidFill>
          <a:ln w="12600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5" name="Forme libre : forme 25">
            <a:extLst>
              <a:ext uri="{FF2B5EF4-FFF2-40B4-BE49-F238E27FC236}">
                <a16:creationId xmlns:a16="http://schemas.microsoft.com/office/drawing/2014/main" id="{D312B631-1C62-497B-A76B-AAB622731091}"/>
              </a:ext>
            </a:extLst>
          </p:cNvPr>
          <p:cNvSpPr/>
          <p:nvPr userDrawn="1"/>
        </p:nvSpPr>
        <p:spPr>
          <a:xfrm>
            <a:off x="331893" y="255445"/>
            <a:ext cx="4001192" cy="4306581"/>
          </a:xfrm>
          <a:custGeom>
            <a:avLst/>
            <a:gdLst>
              <a:gd name="connsiteX0" fmla="*/ 3885673 w 3981622"/>
              <a:gd name="connsiteY0" fmla="*/ 0 h 4285517"/>
              <a:gd name="connsiteX1" fmla="*/ 3974309 w 3981622"/>
              <a:gd name="connsiteY1" fmla="*/ 59895 h 4285517"/>
              <a:gd name="connsiteX2" fmla="*/ 3981622 w 3981622"/>
              <a:gd name="connsiteY2" fmla="*/ 100862 h 4285517"/>
              <a:gd name="connsiteX3" fmla="*/ 3981622 w 3981622"/>
              <a:gd name="connsiteY3" fmla="*/ 100868 h 4285517"/>
              <a:gd name="connsiteX4" fmla="*/ 3981622 w 3981622"/>
              <a:gd name="connsiteY4" fmla="*/ 3207409 h 4285517"/>
              <a:gd name="connsiteX5" fmla="*/ 3981622 w 3981622"/>
              <a:gd name="connsiteY5" fmla="*/ 3330161 h 4285517"/>
              <a:gd name="connsiteX6" fmla="*/ 3981622 w 3981622"/>
              <a:gd name="connsiteY6" fmla="*/ 3407434 h 4285517"/>
              <a:gd name="connsiteX7" fmla="*/ 3863859 w 3981622"/>
              <a:gd name="connsiteY7" fmla="*/ 3553188 h 4285517"/>
              <a:gd name="connsiteX8" fmla="*/ 236220 w 3981622"/>
              <a:gd name="connsiteY8" fmla="*/ 4263064 h 4285517"/>
              <a:gd name="connsiteX9" fmla="*/ 236220 w 3981622"/>
              <a:gd name="connsiteY9" fmla="*/ 4260278 h 4285517"/>
              <a:gd name="connsiteX10" fmla="*/ 117889 w 3981622"/>
              <a:gd name="connsiteY10" fmla="*/ 4283343 h 4285517"/>
              <a:gd name="connsiteX11" fmla="*/ 0 w 3981622"/>
              <a:gd name="connsiteY11" fmla="*/ 4183988 h 4285517"/>
              <a:gd name="connsiteX12" fmla="*/ 0 w 3981622"/>
              <a:gd name="connsiteY12" fmla="*/ 876918 h 4285517"/>
              <a:gd name="connsiteX13" fmla="*/ 117889 w 3981622"/>
              <a:gd name="connsiteY13" fmla="*/ 731795 h 4285517"/>
              <a:gd name="connsiteX14" fmla="*/ 3863860 w 3981622"/>
              <a:gd name="connsiteY14" fmla="*/ 1513 h 4285517"/>
              <a:gd name="connsiteX15" fmla="*/ 3863860 w 3981622"/>
              <a:gd name="connsiteY15" fmla="*/ 2144 h 4285517"/>
              <a:gd name="connsiteX16" fmla="*/ 3885673 w 3981622"/>
              <a:gd name="connsiteY16" fmla="*/ 0 h 4285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981622" h="4285517">
                <a:moveTo>
                  <a:pt x="3885673" y="0"/>
                </a:moveTo>
                <a:cubicBezTo>
                  <a:pt x="3926619" y="0"/>
                  <a:pt x="3960118" y="23121"/>
                  <a:pt x="3974309" y="59895"/>
                </a:cubicBezTo>
                <a:lnTo>
                  <a:pt x="3981622" y="100862"/>
                </a:lnTo>
                <a:lnTo>
                  <a:pt x="3981622" y="100868"/>
                </a:lnTo>
                <a:lnTo>
                  <a:pt x="3981622" y="3207409"/>
                </a:lnTo>
                <a:lnTo>
                  <a:pt x="3981622" y="3330161"/>
                </a:lnTo>
                <a:lnTo>
                  <a:pt x="3981622" y="3407434"/>
                </a:lnTo>
                <a:cubicBezTo>
                  <a:pt x="3980210" y="3477196"/>
                  <a:pt x="3931768" y="3537150"/>
                  <a:pt x="3863859" y="3553188"/>
                </a:cubicBezTo>
                <a:lnTo>
                  <a:pt x="236220" y="4263064"/>
                </a:lnTo>
                <a:lnTo>
                  <a:pt x="236220" y="4260278"/>
                </a:lnTo>
                <a:lnTo>
                  <a:pt x="117889" y="4283343"/>
                </a:lnTo>
                <a:cubicBezTo>
                  <a:pt x="52829" y="4296078"/>
                  <a:pt x="0" y="4251570"/>
                  <a:pt x="0" y="4183988"/>
                </a:cubicBezTo>
                <a:lnTo>
                  <a:pt x="0" y="876918"/>
                </a:lnTo>
                <a:cubicBezTo>
                  <a:pt x="1710" y="807357"/>
                  <a:pt x="50156" y="747719"/>
                  <a:pt x="117889" y="731795"/>
                </a:cubicBezTo>
                <a:lnTo>
                  <a:pt x="3863860" y="1513"/>
                </a:lnTo>
                <a:lnTo>
                  <a:pt x="3863860" y="2144"/>
                </a:lnTo>
                <a:cubicBezTo>
                  <a:pt x="3871047" y="762"/>
                  <a:pt x="3878347" y="44"/>
                  <a:pt x="3885673" y="0"/>
                </a:cubicBezTo>
                <a:close/>
              </a:path>
            </a:pathLst>
          </a:custGeom>
          <a:solidFill>
            <a:schemeClr val="bg1"/>
          </a:solidFill>
          <a:ln w="12600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8" name="Titre 7">
            <a:extLst>
              <a:ext uri="{FF2B5EF4-FFF2-40B4-BE49-F238E27FC236}">
                <a16:creationId xmlns:a16="http://schemas.microsoft.com/office/drawing/2014/main" id="{7DF1ECAD-5FBE-4A81-939A-22479C884F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6220" y="1985275"/>
            <a:ext cx="3229311" cy="615553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 noProof="0" dirty="0" err="1"/>
              <a:t>TitLe</a:t>
            </a:r>
            <a:r>
              <a:rPr lang="en-US" noProof="0" dirty="0"/>
              <a:t> 1 (LEVEL 0) arial 18-point</a:t>
            </a:r>
          </a:p>
        </p:txBody>
      </p:sp>
      <p:sp>
        <p:nvSpPr>
          <p:cNvPr id="19" name="Espace réservé du texte 7">
            <a:extLst>
              <a:ext uri="{FF2B5EF4-FFF2-40B4-BE49-F238E27FC236}">
                <a16:creationId xmlns:a16="http://schemas.microsoft.com/office/drawing/2014/main" id="{2451FC70-2CFA-417D-AE0B-CF2ABAE2CB0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6220" y="2648832"/>
            <a:ext cx="3229311" cy="288000"/>
          </a:xfrm>
          <a:prstGeom prst="rect">
            <a:avLst/>
          </a:prstGeom>
        </p:spPr>
        <p:txBody>
          <a:bodyPr tIns="0">
            <a:noAutofit/>
          </a:bodyPr>
          <a:lstStyle>
            <a:lvl1pPr marL="0" marR="0" indent="0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cap="none" baseline="0">
                <a:solidFill>
                  <a:schemeClr val="bg2"/>
                </a:solidFill>
              </a:defRPr>
            </a:lvl1pPr>
            <a:lvl2pPr marL="359991" marR="0" indent="-359991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tabLst/>
              <a:defRPr/>
            </a:lvl2pPr>
            <a:lvl3pPr marL="503987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◦"/>
              <a:tabLst/>
              <a:defRPr/>
            </a:lvl3pPr>
            <a:lvl4pPr marL="791981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▪"/>
              <a:tabLst/>
              <a:defRPr/>
            </a:lvl4pPr>
          </a:lstStyle>
          <a:p>
            <a:pPr lvl="0"/>
            <a:r>
              <a:rPr lang="en-US" noProof="0" dirty="0"/>
              <a:t>Subtitle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02E04996-EC07-4C64-B0F2-09EBFB0A492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4189" y="4518118"/>
            <a:ext cx="755906" cy="320041"/>
          </a:xfrm>
          <a:prstGeom prst="rect">
            <a:avLst/>
          </a:prstGeom>
        </p:spPr>
      </p:pic>
      <p:pic>
        <p:nvPicPr>
          <p:cNvPr id="20" name="GSol">
            <a:extLst>
              <a:ext uri="{FF2B5EF4-FFF2-40B4-BE49-F238E27FC236}">
                <a16:creationId xmlns:a16="http://schemas.microsoft.com/office/drawing/2014/main" id="{9DFC4282-27EA-6F77-705F-EAC60B15719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1188" y="1286334"/>
            <a:ext cx="3059959" cy="503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2499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orient="horz" pos="3023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apositive d'ouverture droi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orme libre : forme 25">
            <a:extLst>
              <a:ext uri="{FF2B5EF4-FFF2-40B4-BE49-F238E27FC236}">
                <a16:creationId xmlns:a16="http://schemas.microsoft.com/office/drawing/2014/main" id="{D312B631-1C62-497B-A76B-AAB622731091}"/>
              </a:ext>
            </a:extLst>
          </p:cNvPr>
          <p:cNvSpPr/>
          <p:nvPr userDrawn="1"/>
        </p:nvSpPr>
        <p:spPr>
          <a:xfrm>
            <a:off x="4815083" y="479435"/>
            <a:ext cx="4001192" cy="4306581"/>
          </a:xfrm>
          <a:custGeom>
            <a:avLst/>
            <a:gdLst>
              <a:gd name="connsiteX0" fmla="*/ 3885673 w 3981622"/>
              <a:gd name="connsiteY0" fmla="*/ 0 h 4285517"/>
              <a:gd name="connsiteX1" fmla="*/ 3974309 w 3981622"/>
              <a:gd name="connsiteY1" fmla="*/ 59895 h 4285517"/>
              <a:gd name="connsiteX2" fmla="*/ 3981622 w 3981622"/>
              <a:gd name="connsiteY2" fmla="*/ 100862 h 4285517"/>
              <a:gd name="connsiteX3" fmla="*/ 3981622 w 3981622"/>
              <a:gd name="connsiteY3" fmla="*/ 100868 h 4285517"/>
              <a:gd name="connsiteX4" fmla="*/ 3981622 w 3981622"/>
              <a:gd name="connsiteY4" fmla="*/ 3207409 h 4285517"/>
              <a:gd name="connsiteX5" fmla="*/ 3981622 w 3981622"/>
              <a:gd name="connsiteY5" fmla="*/ 3330161 h 4285517"/>
              <a:gd name="connsiteX6" fmla="*/ 3981622 w 3981622"/>
              <a:gd name="connsiteY6" fmla="*/ 3407434 h 4285517"/>
              <a:gd name="connsiteX7" fmla="*/ 3863859 w 3981622"/>
              <a:gd name="connsiteY7" fmla="*/ 3553188 h 4285517"/>
              <a:gd name="connsiteX8" fmla="*/ 236220 w 3981622"/>
              <a:gd name="connsiteY8" fmla="*/ 4263064 h 4285517"/>
              <a:gd name="connsiteX9" fmla="*/ 236220 w 3981622"/>
              <a:gd name="connsiteY9" fmla="*/ 4260278 h 4285517"/>
              <a:gd name="connsiteX10" fmla="*/ 117889 w 3981622"/>
              <a:gd name="connsiteY10" fmla="*/ 4283343 h 4285517"/>
              <a:gd name="connsiteX11" fmla="*/ 0 w 3981622"/>
              <a:gd name="connsiteY11" fmla="*/ 4183988 h 4285517"/>
              <a:gd name="connsiteX12" fmla="*/ 0 w 3981622"/>
              <a:gd name="connsiteY12" fmla="*/ 876918 h 4285517"/>
              <a:gd name="connsiteX13" fmla="*/ 117889 w 3981622"/>
              <a:gd name="connsiteY13" fmla="*/ 731795 h 4285517"/>
              <a:gd name="connsiteX14" fmla="*/ 3863860 w 3981622"/>
              <a:gd name="connsiteY14" fmla="*/ 1513 h 4285517"/>
              <a:gd name="connsiteX15" fmla="*/ 3863860 w 3981622"/>
              <a:gd name="connsiteY15" fmla="*/ 2144 h 4285517"/>
              <a:gd name="connsiteX16" fmla="*/ 3885673 w 3981622"/>
              <a:gd name="connsiteY16" fmla="*/ 0 h 4285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981622" h="4285517">
                <a:moveTo>
                  <a:pt x="3885673" y="0"/>
                </a:moveTo>
                <a:cubicBezTo>
                  <a:pt x="3926619" y="0"/>
                  <a:pt x="3960118" y="23121"/>
                  <a:pt x="3974309" y="59895"/>
                </a:cubicBezTo>
                <a:lnTo>
                  <a:pt x="3981622" y="100862"/>
                </a:lnTo>
                <a:lnTo>
                  <a:pt x="3981622" y="100868"/>
                </a:lnTo>
                <a:lnTo>
                  <a:pt x="3981622" y="3207409"/>
                </a:lnTo>
                <a:lnTo>
                  <a:pt x="3981622" y="3330161"/>
                </a:lnTo>
                <a:lnTo>
                  <a:pt x="3981622" y="3407434"/>
                </a:lnTo>
                <a:cubicBezTo>
                  <a:pt x="3980210" y="3477196"/>
                  <a:pt x="3931768" y="3537150"/>
                  <a:pt x="3863859" y="3553188"/>
                </a:cubicBezTo>
                <a:lnTo>
                  <a:pt x="236220" y="4263064"/>
                </a:lnTo>
                <a:lnTo>
                  <a:pt x="236220" y="4260278"/>
                </a:lnTo>
                <a:lnTo>
                  <a:pt x="117889" y="4283343"/>
                </a:lnTo>
                <a:cubicBezTo>
                  <a:pt x="52829" y="4296078"/>
                  <a:pt x="0" y="4251570"/>
                  <a:pt x="0" y="4183988"/>
                </a:cubicBezTo>
                <a:lnTo>
                  <a:pt x="0" y="876918"/>
                </a:lnTo>
                <a:cubicBezTo>
                  <a:pt x="1710" y="807357"/>
                  <a:pt x="50156" y="747719"/>
                  <a:pt x="117889" y="731795"/>
                </a:cubicBezTo>
                <a:lnTo>
                  <a:pt x="3863860" y="1513"/>
                </a:lnTo>
                <a:lnTo>
                  <a:pt x="3863860" y="2144"/>
                </a:lnTo>
                <a:cubicBezTo>
                  <a:pt x="3871047" y="762"/>
                  <a:pt x="3878347" y="44"/>
                  <a:pt x="3885673" y="0"/>
                </a:cubicBezTo>
                <a:close/>
              </a:path>
            </a:pathLst>
          </a:custGeom>
          <a:solidFill>
            <a:schemeClr val="tx2"/>
          </a:solidFill>
          <a:ln w="12600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9" name="Forme libre : forme 25">
            <a:extLst>
              <a:ext uri="{FF2B5EF4-FFF2-40B4-BE49-F238E27FC236}">
                <a16:creationId xmlns:a16="http://schemas.microsoft.com/office/drawing/2014/main" id="{D312B631-1C62-497B-A76B-AAB622731091}"/>
              </a:ext>
            </a:extLst>
          </p:cNvPr>
          <p:cNvSpPr/>
          <p:nvPr userDrawn="1"/>
        </p:nvSpPr>
        <p:spPr>
          <a:xfrm>
            <a:off x="4603125" y="287343"/>
            <a:ext cx="4001192" cy="4306581"/>
          </a:xfrm>
          <a:custGeom>
            <a:avLst/>
            <a:gdLst>
              <a:gd name="connsiteX0" fmla="*/ 3885673 w 3981622"/>
              <a:gd name="connsiteY0" fmla="*/ 0 h 4285517"/>
              <a:gd name="connsiteX1" fmla="*/ 3974309 w 3981622"/>
              <a:gd name="connsiteY1" fmla="*/ 59895 h 4285517"/>
              <a:gd name="connsiteX2" fmla="*/ 3981622 w 3981622"/>
              <a:gd name="connsiteY2" fmla="*/ 100862 h 4285517"/>
              <a:gd name="connsiteX3" fmla="*/ 3981622 w 3981622"/>
              <a:gd name="connsiteY3" fmla="*/ 100868 h 4285517"/>
              <a:gd name="connsiteX4" fmla="*/ 3981622 w 3981622"/>
              <a:gd name="connsiteY4" fmla="*/ 3207409 h 4285517"/>
              <a:gd name="connsiteX5" fmla="*/ 3981622 w 3981622"/>
              <a:gd name="connsiteY5" fmla="*/ 3330161 h 4285517"/>
              <a:gd name="connsiteX6" fmla="*/ 3981622 w 3981622"/>
              <a:gd name="connsiteY6" fmla="*/ 3407434 h 4285517"/>
              <a:gd name="connsiteX7" fmla="*/ 3863859 w 3981622"/>
              <a:gd name="connsiteY7" fmla="*/ 3553188 h 4285517"/>
              <a:gd name="connsiteX8" fmla="*/ 236220 w 3981622"/>
              <a:gd name="connsiteY8" fmla="*/ 4263064 h 4285517"/>
              <a:gd name="connsiteX9" fmla="*/ 236220 w 3981622"/>
              <a:gd name="connsiteY9" fmla="*/ 4260278 h 4285517"/>
              <a:gd name="connsiteX10" fmla="*/ 117889 w 3981622"/>
              <a:gd name="connsiteY10" fmla="*/ 4283343 h 4285517"/>
              <a:gd name="connsiteX11" fmla="*/ 0 w 3981622"/>
              <a:gd name="connsiteY11" fmla="*/ 4183988 h 4285517"/>
              <a:gd name="connsiteX12" fmla="*/ 0 w 3981622"/>
              <a:gd name="connsiteY12" fmla="*/ 876918 h 4285517"/>
              <a:gd name="connsiteX13" fmla="*/ 117889 w 3981622"/>
              <a:gd name="connsiteY13" fmla="*/ 731795 h 4285517"/>
              <a:gd name="connsiteX14" fmla="*/ 3863860 w 3981622"/>
              <a:gd name="connsiteY14" fmla="*/ 1513 h 4285517"/>
              <a:gd name="connsiteX15" fmla="*/ 3863860 w 3981622"/>
              <a:gd name="connsiteY15" fmla="*/ 2144 h 4285517"/>
              <a:gd name="connsiteX16" fmla="*/ 3885673 w 3981622"/>
              <a:gd name="connsiteY16" fmla="*/ 0 h 4285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981622" h="4285517">
                <a:moveTo>
                  <a:pt x="3885673" y="0"/>
                </a:moveTo>
                <a:cubicBezTo>
                  <a:pt x="3926619" y="0"/>
                  <a:pt x="3960118" y="23121"/>
                  <a:pt x="3974309" y="59895"/>
                </a:cubicBezTo>
                <a:lnTo>
                  <a:pt x="3981622" y="100862"/>
                </a:lnTo>
                <a:lnTo>
                  <a:pt x="3981622" y="100868"/>
                </a:lnTo>
                <a:lnTo>
                  <a:pt x="3981622" y="3207409"/>
                </a:lnTo>
                <a:lnTo>
                  <a:pt x="3981622" y="3330161"/>
                </a:lnTo>
                <a:lnTo>
                  <a:pt x="3981622" y="3407434"/>
                </a:lnTo>
                <a:cubicBezTo>
                  <a:pt x="3980210" y="3477196"/>
                  <a:pt x="3931768" y="3537150"/>
                  <a:pt x="3863859" y="3553188"/>
                </a:cubicBezTo>
                <a:lnTo>
                  <a:pt x="236220" y="4263064"/>
                </a:lnTo>
                <a:lnTo>
                  <a:pt x="236220" y="4260278"/>
                </a:lnTo>
                <a:lnTo>
                  <a:pt x="117889" y="4283343"/>
                </a:lnTo>
                <a:cubicBezTo>
                  <a:pt x="52829" y="4296078"/>
                  <a:pt x="0" y="4251570"/>
                  <a:pt x="0" y="4183988"/>
                </a:cubicBezTo>
                <a:lnTo>
                  <a:pt x="0" y="876918"/>
                </a:lnTo>
                <a:cubicBezTo>
                  <a:pt x="1710" y="807357"/>
                  <a:pt x="50156" y="747719"/>
                  <a:pt x="117889" y="731795"/>
                </a:cubicBezTo>
                <a:lnTo>
                  <a:pt x="3863860" y="1513"/>
                </a:lnTo>
                <a:lnTo>
                  <a:pt x="3863860" y="2144"/>
                </a:lnTo>
                <a:cubicBezTo>
                  <a:pt x="3871047" y="762"/>
                  <a:pt x="3878347" y="44"/>
                  <a:pt x="3885673" y="0"/>
                </a:cubicBezTo>
                <a:close/>
              </a:path>
            </a:pathLst>
          </a:custGeom>
          <a:solidFill>
            <a:schemeClr val="bg1"/>
          </a:solidFill>
          <a:ln w="12600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0" name="Titre 7">
            <a:extLst>
              <a:ext uri="{FF2B5EF4-FFF2-40B4-BE49-F238E27FC236}">
                <a16:creationId xmlns:a16="http://schemas.microsoft.com/office/drawing/2014/main" id="{7DF1ECAD-5FBE-4A81-939A-22479C884F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67452" y="2017173"/>
            <a:ext cx="3229311" cy="615553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 noProof="0" dirty="0" err="1"/>
              <a:t>TitLe</a:t>
            </a:r>
            <a:r>
              <a:rPr lang="en-US" noProof="0" dirty="0"/>
              <a:t> 1 (LEVEL 0) arial 18-point</a:t>
            </a:r>
          </a:p>
        </p:txBody>
      </p:sp>
      <p:sp>
        <p:nvSpPr>
          <p:cNvPr id="21" name="Espace réservé du texte 7">
            <a:extLst>
              <a:ext uri="{FF2B5EF4-FFF2-40B4-BE49-F238E27FC236}">
                <a16:creationId xmlns:a16="http://schemas.microsoft.com/office/drawing/2014/main" id="{2451FC70-2CFA-417D-AE0B-CF2ABAE2CB0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67452" y="2680730"/>
            <a:ext cx="3229311" cy="288000"/>
          </a:xfrm>
          <a:prstGeom prst="rect">
            <a:avLst/>
          </a:prstGeom>
        </p:spPr>
        <p:txBody>
          <a:bodyPr tIns="0">
            <a:noAutofit/>
          </a:bodyPr>
          <a:lstStyle>
            <a:lvl1pPr marL="0" marR="0" indent="0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cap="none" baseline="0">
                <a:solidFill>
                  <a:schemeClr val="bg2"/>
                </a:solidFill>
              </a:defRPr>
            </a:lvl1pPr>
            <a:lvl2pPr marL="359991" marR="0" indent="-359991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tabLst/>
              <a:defRPr/>
            </a:lvl2pPr>
            <a:lvl3pPr marL="503987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◦"/>
              <a:tabLst/>
              <a:defRPr/>
            </a:lvl3pPr>
            <a:lvl4pPr marL="791981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▪"/>
              <a:tabLst/>
              <a:defRPr/>
            </a:lvl4pPr>
          </a:lstStyle>
          <a:p>
            <a:pPr lvl="0"/>
            <a:r>
              <a:rPr lang="en-US" noProof="0" dirty="0"/>
              <a:t>Subtitle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D0CF050A-E60B-4C68-B961-2A04CB7853F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12800" y="4399199"/>
            <a:ext cx="1112314" cy="521747"/>
          </a:xfrm>
          <a:prstGeom prst="rect">
            <a:avLst/>
          </a:prstGeom>
        </p:spPr>
      </p:pic>
      <p:pic>
        <p:nvPicPr>
          <p:cNvPr id="23" name="GSol">
            <a:extLst>
              <a:ext uri="{FF2B5EF4-FFF2-40B4-BE49-F238E27FC236}">
                <a16:creationId xmlns:a16="http://schemas.microsoft.com/office/drawing/2014/main" id="{D90270E8-53CE-95FC-4FF2-7C0E4308EEA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40560" y="1286334"/>
            <a:ext cx="3059959" cy="503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5520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orient="horz" pos="3023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apositive d'ouverture droi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02E04996-EC07-4C64-B0F2-09EBFB0A492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4189" y="4518118"/>
            <a:ext cx="755906" cy="320041"/>
          </a:xfrm>
          <a:prstGeom prst="rect">
            <a:avLst/>
          </a:prstGeom>
        </p:spPr>
      </p:pic>
      <p:sp>
        <p:nvSpPr>
          <p:cNvPr id="18" name="Forme libre : forme 25">
            <a:extLst>
              <a:ext uri="{FF2B5EF4-FFF2-40B4-BE49-F238E27FC236}">
                <a16:creationId xmlns:a16="http://schemas.microsoft.com/office/drawing/2014/main" id="{D312B631-1C62-497B-A76B-AAB622731091}"/>
              </a:ext>
            </a:extLst>
          </p:cNvPr>
          <p:cNvSpPr/>
          <p:nvPr userDrawn="1"/>
        </p:nvSpPr>
        <p:spPr>
          <a:xfrm>
            <a:off x="4815083" y="479435"/>
            <a:ext cx="4001192" cy="4306581"/>
          </a:xfrm>
          <a:custGeom>
            <a:avLst/>
            <a:gdLst>
              <a:gd name="connsiteX0" fmla="*/ 3885673 w 3981622"/>
              <a:gd name="connsiteY0" fmla="*/ 0 h 4285517"/>
              <a:gd name="connsiteX1" fmla="*/ 3974309 w 3981622"/>
              <a:gd name="connsiteY1" fmla="*/ 59895 h 4285517"/>
              <a:gd name="connsiteX2" fmla="*/ 3981622 w 3981622"/>
              <a:gd name="connsiteY2" fmla="*/ 100862 h 4285517"/>
              <a:gd name="connsiteX3" fmla="*/ 3981622 w 3981622"/>
              <a:gd name="connsiteY3" fmla="*/ 100868 h 4285517"/>
              <a:gd name="connsiteX4" fmla="*/ 3981622 w 3981622"/>
              <a:gd name="connsiteY4" fmla="*/ 3207409 h 4285517"/>
              <a:gd name="connsiteX5" fmla="*/ 3981622 w 3981622"/>
              <a:gd name="connsiteY5" fmla="*/ 3330161 h 4285517"/>
              <a:gd name="connsiteX6" fmla="*/ 3981622 w 3981622"/>
              <a:gd name="connsiteY6" fmla="*/ 3407434 h 4285517"/>
              <a:gd name="connsiteX7" fmla="*/ 3863859 w 3981622"/>
              <a:gd name="connsiteY7" fmla="*/ 3553188 h 4285517"/>
              <a:gd name="connsiteX8" fmla="*/ 236220 w 3981622"/>
              <a:gd name="connsiteY8" fmla="*/ 4263064 h 4285517"/>
              <a:gd name="connsiteX9" fmla="*/ 236220 w 3981622"/>
              <a:gd name="connsiteY9" fmla="*/ 4260278 h 4285517"/>
              <a:gd name="connsiteX10" fmla="*/ 117889 w 3981622"/>
              <a:gd name="connsiteY10" fmla="*/ 4283343 h 4285517"/>
              <a:gd name="connsiteX11" fmla="*/ 0 w 3981622"/>
              <a:gd name="connsiteY11" fmla="*/ 4183988 h 4285517"/>
              <a:gd name="connsiteX12" fmla="*/ 0 w 3981622"/>
              <a:gd name="connsiteY12" fmla="*/ 876918 h 4285517"/>
              <a:gd name="connsiteX13" fmla="*/ 117889 w 3981622"/>
              <a:gd name="connsiteY13" fmla="*/ 731795 h 4285517"/>
              <a:gd name="connsiteX14" fmla="*/ 3863860 w 3981622"/>
              <a:gd name="connsiteY14" fmla="*/ 1513 h 4285517"/>
              <a:gd name="connsiteX15" fmla="*/ 3863860 w 3981622"/>
              <a:gd name="connsiteY15" fmla="*/ 2144 h 4285517"/>
              <a:gd name="connsiteX16" fmla="*/ 3885673 w 3981622"/>
              <a:gd name="connsiteY16" fmla="*/ 0 h 4285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981622" h="4285517">
                <a:moveTo>
                  <a:pt x="3885673" y="0"/>
                </a:moveTo>
                <a:cubicBezTo>
                  <a:pt x="3926619" y="0"/>
                  <a:pt x="3960118" y="23121"/>
                  <a:pt x="3974309" y="59895"/>
                </a:cubicBezTo>
                <a:lnTo>
                  <a:pt x="3981622" y="100862"/>
                </a:lnTo>
                <a:lnTo>
                  <a:pt x="3981622" y="100868"/>
                </a:lnTo>
                <a:lnTo>
                  <a:pt x="3981622" y="3207409"/>
                </a:lnTo>
                <a:lnTo>
                  <a:pt x="3981622" y="3330161"/>
                </a:lnTo>
                <a:lnTo>
                  <a:pt x="3981622" y="3407434"/>
                </a:lnTo>
                <a:cubicBezTo>
                  <a:pt x="3980210" y="3477196"/>
                  <a:pt x="3931768" y="3537150"/>
                  <a:pt x="3863859" y="3553188"/>
                </a:cubicBezTo>
                <a:lnTo>
                  <a:pt x="236220" y="4263064"/>
                </a:lnTo>
                <a:lnTo>
                  <a:pt x="236220" y="4260278"/>
                </a:lnTo>
                <a:lnTo>
                  <a:pt x="117889" y="4283343"/>
                </a:lnTo>
                <a:cubicBezTo>
                  <a:pt x="52829" y="4296078"/>
                  <a:pt x="0" y="4251570"/>
                  <a:pt x="0" y="4183988"/>
                </a:cubicBezTo>
                <a:lnTo>
                  <a:pt x="0" y="876918"/>
                </a:lnTo>
                <a:cubicBezTo>
                  <a:pt x="1710" y="807357"/>
                  <a:pt x="50156" y="747719"/>
                  <a:pt x="117889" y="731795"/>
                </a:cubicBezTo>
                <a:lnTo>
                  <a:pt x="3863860" y="1513"/>
                </a:lnTo>
                <a:lnTo>
                  <a:pt x="3863860" y="2144"/>
                </a:lnTo>
                <a:cubicBezTo>
                  <a:pt x="3871047" y="762"/>
                  <a:pt x="3878347" y="44"/>
                  <a:pt x="3885673" y="0"/>
                </a:cubicBezTo>
                <a:close/>
              </a:path>
            </a:pathLst>
          </a:custGeom>
          <a:solidFill>
            <a:schemeClr val="tx2"/>
          </a:solidFill>
          <a:ln w="12600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9" name="Forme libre : forme 25">
            <a:extLst>
              <a:ext uri="{FF2B5EF4-FFF2-40B4-BE49-F238E27FC236}">
                <a16:creationId xmlns:a16="http://schemas.microsoft.com/office/drawing/2014/main" id="{D312B631-1C62-497B-A76B-AAB622731091}"/>
              </a:ext>
            </a:extLst>
          </p:cNvPr>
          <p:cNvSpPr/>
          <p:nvPr userDrawn="1"/>
        </p:nvSpPr>
        <p:spPr>
          <a:xfrm>
            <a:off x="4603125" y="287343"/>
            <a:ext cx="4001192" cy="4306581"/>
          </a:xfrm>
          <a:custGeom>
            <a:avLst/>
            <a:gdLst>
              <a:gd name="connsiteX0" fmla="*/ 3885673 w 3981622"/>
              <a:gd name="connsiteY0" fmla="*/ 0 h 4285517"/>
              <a:gd name="connsiteX1" fmla="*/ 3974309 w 3981622"/>
              <a:gd name="connsiteY1" fmla="*/ 59895 h 4285517"/>
              <a:gd name="connsiteX2" fmla="*/ 3981622 w 3981622"/>
              <a:gd name="connsiteY2" fmla="*/ 100862 h 4285517"/>
              <a:gd name="connsiteX3" fmla="*/ 3981622 w 3981622"/>
              <a:gd name="connsiteY3" fmla="*/ 100868 h 4285517"/>
              <a:gd name="connsiteX4" fmla="*/ 3981622 w 3981622"/>
              <a:gd name="connsiteY4" fmla="*/ 3207409 h 4285517"/>
              <a:gd name="connsiteX5" fmla="*/ 3981622 w 3981622"/>
              <a:gd name="connsiteY5" fmla="*/ 3330161 h 4285517"/>
              <a:gd name="connsiteX6" fmla="*/ 3981622 w 3981622"/>
              <a:gd name="connsiteY6" fmla="*/ 3407434 h 4285517"/>
              <a:gd name="connsiteX7" fmla="*/ 3863859 w 3981622"/>
              <a:gd name="connsiteY7" fmla="*/ 3553188 h 4285517"/>
              <a:gd name="connsiteX8" fmla="*/ 236220 w 3981622"/>
              <a:gd name="connsiteY8" fmla="*/ 4263064 h 4285517"/>
              <a:gd name="connsiteX9" fmla="*/ 236220 w 3981622"/>
              <a:gd name="connsiteY9" fmla="*/ 4260278 h 4285517"/>
              <a:gd name="connsiteX10" fmla="*/ 117889 w 3981622"/>
              <a:gd name="connsiteY10" fmla="*/ 4283343 h 4285517"/>
              <a:gd name="connsiteX11" fmla="*/ 0 w 3981622"/>
              <a:gd name="connsiteY11" fmla="*/ 4183988 h 4285517"/>
              <a:gd name="connsiteX12" fmla="*/ 0 w 3981622"/>
              <a:gd name="connsiteY12" fmla="*/ 876918 h 4285517"/>
              <a:gd name="connsiteX13" fmla="*/ 117889 w 3981622"/>
              <a:gd name="connsiteY13" fmla="*/ 731795 h 4285517"/>
              <a:gd name="connsiteX14" fmla="*/ 3863860 w 3981622"/>
              <a:gd name="connsiteY14" fmla="*/ 1513 h 4285517"/>
              <a:gd name="connsiteX15" fmla="*/ 3863860 w 3981622"/>
              <a:gd name="connsiteY15" fmla="*/ 2144 h 4285517"/>
              <a:gd name="connsiteX16" fmla="*/ 3885673 w 3981622"/>
              <a:gd name="connsiteY16" fmla="*/ 0 h 4285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981622" h="4285517">
                <a:moveTo>
                  <a:pt x="3885673" y="0"/>
                </a:moveTo>
                <a:cubicBezTo>
                  <a:pt x="3926619" y="0"/>
                  <a:pt x="3960118" y="23121"/>
                  <a:pt x="3974309" y="59895"/>
                </a:cubicBezTo>
                <a:lnTo>
                  <a:pt x="3981622" y="100862"/>
                </a:lnTo>
                <a:lnTo>
                  <a:pt x="3981622" y="100868"/>
                </a:lnTo>
                <a:lnTo>
                  <a:pt x="3981622" y="3207409"/>
                </a:lnTo>
                <a:lnTo>
                  <a:pt x="3981622" y="3330161"/>
                </a:lnTo>
                <a:lnTo>
                  <a:pt x="3981622" y="3407434"/>
                </a:lnTo>
                <a:cubicBezTo>
                  <a:pt x="3980210" y="3477196"/>
                  <a:pt x="3931768" y="3537150"/>
                  <a:pt x="3863859" y="3553188"/>
                </a:cubicBezTo>
                <a:lnTo>
                  <a:pt x="236220" y="4263064"/>
                </a:lnTo>
                <a:lnTo>
                  <a:pt x="236220" y="4260278"/>
                </a:lnTo>
                <a:lnTo>
                  <a:pt x="117889" y="4283343"/>
                </a:lnTo>
                <a:cubicBezTo>
                  <a:pt x="52829" y="4296078"/>
                  <a:pt x="0" y="4251570"/>
                  <a:pt x="0" y="4183988"/>
                </a:cubicBezTo>
                <a:lnTo>
                  <a:pt x="0" y="876918"/>
                </a:lnTo>
                <a:cubicBezTo>
                  <a:pt x="1710" y="807357"/>
                  <a:pt x="50156" y="747719"/>
                  <a:pt x="117889" y="731795"/>
                </a:cubicBezTo>
                <a:lnTo>
                  <a:pt x="3863860" y="1513"/>
                </a:lnTo>
                <a:lnTo>
                  <a:pt x="3863860" y="2144"/>
                </a:lnTo>
                <a:cubicBezTo>
                  <a:pt x="3871047" y="762"/>
                  <a:pt x="3878347" y="44"/>
                  <a:pt x="3885673" y="0"/>
                </a:cubicBezTo>
                <a:close/>
              </a:path>
            </a:pathLst>
          </a:custGeom>
          <a:solidFill>
            <a:schemeClr val="bg1"/>
          </a:solidFill>
          <a:ln w="12600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1" name="Titre 7">
            <a:extLst>
              <a:ext uri="{FF2B5EF4-FFF2-40B4-BE49-F238E27FC236}">
                <a16:creationId xmlns:a16="http://schemas.microsoft.com/office/drawing/2014/main" id="{7DF1ECAD-5FBE-4A81-939A-22479C884F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67452" y="2017173"/>
            <a:ext cx="3229311" cy="615553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 noProof="0" dirty="0" err="1"/>
              <a:t>TitLe</a:t>
            </a:r>
            <a:r>
              <a:rPr lang="en-US" noProof="0" dirty="0"/>
              <a:t> 1 (LEVEL 0) arial 18-point</a:t>
            </a:r>
          </a:p>
        </p:txBody>
      </p:sp>
      <p:sp>
        <p:nvSpPr>
          <p:cNvPr id="22" name="Espace réservé du texte 7">
            <a:extLst>
              <a:ext uri="{FF2B5EF4-FFF2-40B4-BE49-F238E27FC236}">
                <a16:creationId xmlns:a16="http://schemas.microsoft.com/office/drawing/2014/main" id="{2451FC70-2CFA-417D-AE0B-CF2ABAE2CB0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67452" y="2680730"/>
            <a:ext cx="3229311" cy="288000"/>
          </a:xfrm>
          <a:prstGeom prst="rect">
            <a:avLst/>
          </a:prstGeom>
        </p:spPr>
        <p:txBody>
          <a:bodyPr tIns="0">
            <a:noAutofit/>
          </a:bodyPr>
          <a:lstStyle>
            <a:lvl1pPr marL="0" marR="0" indent="0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cap="none" baseline="0">
                <a:solidFill>
                  <a:schemeClr val="bg2"/>
                </a:solidFill>
              </a:defRPr>
            </a:lvl1pPr>
            <a:lvl2pPr marL="359991" marR="0" indent="-359991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tabLst/>
              <a:defRPr/>
            </a:lvl2pPr>
            <a:lvl3pPr marL="503987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◦"/>
              <a:tabLst/>
              <a:defRPr/>
            </a:lvl3pPr>
            <a:lvl4pPr marL="791981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▪"/>
              <a:tabLst/>
              <a:defRPr/>
            </a:lvl4pPr>
          </a:lstStyle>
          <a:p>
            <a:pPr lvl="0"/>
            <a:r>
              <a:rPr lang="en-US" noProof="0" dirty="0"/>
              <a:t>Subtitle</a:t>
            </a:r>
          </a:p>
        </p:txBody>
      </p:sp>
      <p:pic>
        <p:nvPicPr>
          <p:cNvPr id="23" name="GSol">
            <a:extLst>
              <a:ext uri="{FF2B5EF4-FFF2-40B4-BE49-F238E27FC236}">
                <a16:creationId xmlns:a16="http://schemas.microsoft.com/office/drawing/2014/main" id="{2DC64403-888B-3EBF-EC1E-BBF7C337DCD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40560" y="1286334"/>
            <a:ext cx="3059959" cy="503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7840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orient="horz" pos="3023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1 -général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80B1C659-3DF9-4A34-A4DC-84BA6B6EEF2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7956" y="202121"/>
            <a:ext cx="2398957" cy="2552082"/>
          </a:xfrm>
          <a:prstGeom prst="rect">
            <a:avLst/>
          </a:prstGeom>
        </p:spPr>
      </p:pic>
      <p:pic>
        <p:nvPicPr>
          <p:cNvPr id="13" name="Graphique 12">
            <a:extLst>
              <a:ext uri="{FF2B5EF4-FFF2-40B4-BE49-F238E27FC236}">
                <a16:creationId xmlns:a16="http://schemas.microsoft.com/office/drawing/2014/main" id="{303DBCEF-3D39-4B0C-A27F-D3DC6723A0A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13353" y="341752"/>
            <a:ext cx="6336562" cy="4452719"/>
          </a:xfrm>
          <a:prstGeom prst="rect">
            <a:avLst/>
          </a:prstGeom>
        </p:spPr>
      </p:pic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2491466" y="2093146"/>
            <a:ext cx="3492000" cy="112514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228594" marR="0" indent="-228594" algn="l" defTabSz="914378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 sz="1600" b="1" i="0" cap="all" baseline="0">
                <a:ln>
                  <a:noFill/>
                </a:ln>
                <a:solidFill>
                  <a:schemeClr val="bg2"/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dirty="0"/>
              <a:t>Title 2 Arial corps 12</a:t>
            </a:r>
          </a:p>
          <a:p>
            <a:r>
              <a:rPr lang="en-US" noProof="0" dirty="0"/>
              <a:t>Title 2 Arial corps 12</a:t>
            </a:r>
          </a:p>
          <a:p>
            <a:r>
              <a:rPr lang="en-US" noProof="0" dirty="0"/>
              <a:t>Title 2 Arial corps 12</a:t>
            </a:r>
          </a:p>
          <a:p>
            <a:r>
              <a:rPr lang="en-US" noProof="0" dirty="0"/>
              <a:t>Title 2 Arial corps 12</a:t>
            </a:r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D948DE6C-A9E7-4243-B395-48749870B8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91466" y="1406926"/>
            <a:ext cx="4065235" cy="615553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 noProof="0" dirty="0" err="1"/>
              <a:t>TitLe</a:t>
            </a:r>
            <a:r>
              <a:rPr lang="en-US" noProof="0" dirty="0"/>
              <a:t> 1 (LEVEL 0) arial 18-point</a:t>
            </a:r>
          </a:p>
        </p:txBody>
      </p:sp>
      <p:pic>
        <p:nvPicPr>
          <p:cNvPr id="9" name="Graphique 8">
            <a:extLst>
              <a:ext uri="{FF2B5EF4-FFF2-40B4-BE49-F238E27FC236}">
                <a16:creationId xmlns:a16="http://schemas.microsoft.com/office/drawing/2014/main" id="{C3FAC12E-FCF1-453F-B666-B5FAF45A7021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8538" t="28036" r="14706" b="32204"/>
          <a:stretch/>
        </p:blipFill>
        <p:spPr>
          <a:xfrm>
            <a:off x="7993378" y="4441121"/>
            <a:ext cx="801253" cy="400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3793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ntercalaire-bleu-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que 4">
            <a:extLst>
              <a:ext uri="{FF2B5EF4-FFF2-40B4-BE49-F238E27FC236}">
                <a16:creationId xmlns:a16="http://schemas.microsoft.com/office/drawing/2014/main" id="{960C251C-F3FA-4AC9-B5DD-9046FADE744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13353" y="341752"/>
            <a:ext cx="6336562" cy="4452719"/>
          </a:xfrm>
          <a:prstGeom prst="rect">
            <a:avLst/>
          </a:prstGeom>
        </p:spPr>
      </p:pic>
      <p:sp>
        <p:nvSpPr>
          <p:cNvPr id="3" name="Titre 2">
            <a:extLst>
              <a:ext uri="{FF2B5EF4-FFF2-40B4-BE49-F238E27FC236}">
                <a16:creationId xmlns:a16="http://schemas.microsoft.com/office/drawing/2014/main" id="{4900FAFF-F27C-4C5D-B07D-D16957E041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06245" y="1996313"/>
            <a:ext cx="3229311" cy="615553"/>
          </a:xfrm>
        </p:spPr>
        <p:txBody>
          <a:bodyPr anchor="b"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noProof="0" dirty="0" err="1"/>
              <a:t>TitLe</a:t>
            </a:r>
            <a:r>
              <a:rPr lang="en-US" noProof="0" dirty="0"/>
              <a:t> 1 (LEVEL 0) arial 18-point</a:t>
            </a:r>
          </a:p>
        </p:txBody>
      </p:sp>
      <p:sp>
        <p:nvSpPr>
          <p:cNvPr id="27" name="Espace réservé du texte 7">
            <a:extLst>
              <a:ext uri="{FF2B5EF4-FFF2-40B4-BE49-F238E27FC236}">
                <a16:creationId xmlns:a16="http://schemas.microsoft.com/office/drawing/2014/main" id="{5CC29B3E-6E76-4567-A562-63CF773E71D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906245" y="2665618"/>
            <a:ext cx="3229311" cy="288000"/>
          </a:xfrm>
          <a:prstGeom prst="rect">
            <a:avLst/>
          </a:prstGeom>
        </p:spPr>
        <p:txBody>
          <a:bodyPr tIns="0">
            <a:noAutofit/>
          </a:bodyPr>
          <a:lstStyle>
            <a:lvl1pPr marL="0" marR="0" indent="0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cap="none" baseline="0">
                <a:solidFill>
                  <a:schemeClr val="bg1"/>
                </a:solidFill>
              </a:defRPr>
            </a:lvl1pPr>
            <a:lvl2pPr marL="359991" marR="0" indent="-359991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tabLst/>
              <a:defRPr/>
            </a:lvl2pPr>
            <a:lvl3pPr marL="503987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◦"/>
              <a:tabLst/>
              <a:defRPr/>
            </a:lvl3pPr>
            <a:lvl4pPr marL="791981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▪"/>
              <a:tabLst/>
              <a:defRPr/>
            </a:lvl4pPr>
          </a:lstStyle>
          <a:p>
            <a:pPr lvl="0"/>
            <a:r>
              <a:rPr lang="en-US" noProof="0" dirty="0"/>
              <a:t>Subtitle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95DF099-7060-49EF-B450-2715013A80E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343210" y="2296685"/>
            <a:ext cx="566737" cy="404813"/>
          </a:xfrm>
        </p:spPr>
        <p:txBody>
          <a:bodyPr/>
          <a:lstStyle>
            <a:lvl1pPr marL="0" indent="0" algn="r">
              <a:buNone/>
              <a:defRPr sz="2000" b="1">
                <a:solidFill>
                  <a:schemeClr val="bg1"/>
                </a:solidFill>
              </a:defRPr>
            </a:lvl1pPr>
            <a:lvl2pPr marL="358775" indent="0">
              <a:buNone/>
              <a:defRPr/>
            </a:lvl2pPr>
            <a:lvl3pPr marL="723900" indent="0">
              <a:buNone/>
              <a:defRPr/>
            </a:lvl3pPr>
            <a:lvl4pPr marL="723900" indent="0">
              <a:buNone/>
              <a:defRPr/>
            </a:lvl4pPr>
            <a:lvl5pPr marL="245700" indent="0">
              <a:buNone/>
              <a:defRPr/>
            </a:lvl5pPr>
          </a:lstStyle>
          <a:p>
            <a:pPr lvl="0"/>
            <a:r>
              <a:rPr lang="en-US" noProof="0"/>
              <a:t>N°</a:t>
            </a:r>
          </a:p>
        </p:txBody>
      </p:sp>
      <p:pic>
        <p:nvPicPr>
          <p:cNvPr id="12" name="GSol">
            <a:extLst>
              <a:ext uri="{FF2B5EF4-FFF2-40B4-BE49-F238E27FC236}">
                <a16:creationId xmlns:a16="http://schemas.microsoft.com/office/drawing/2014/main" id="{A2FB15BF-3809-45E5-89AB-95A8E2DC1CB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7150" y="348102"/>
            <a:ext cx="3059959" cy="503936"/>
          </a:xfrm>
          <a:prstGeom prst="rect">
            <a:avLst/>
          </a:prstGeom>
        </p:spPr>
      </p:pic>
      <p:pic>
        <p:nvPicPr>
          <p:cNvPr id="10" name="new-logo SG">
            <a:extLst>
              <a:ext uri="{FF2B5EF4-FFF2-40B4-BE49-F238E27FC236}">
                <a16:creationId xmlns:a16="http://schemas.microsoft.com/office/drawing/2014/main" id="{4340CF6B-4971-457E-B022-D9D8F88311D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81924" y="4286602"/>
            <a:ext cx="1231107" cy="692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472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calaire-bleu-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que 4">
            <a:extLst>
              <a:ext uri="{FF2B5EF4-FFF2-40B4-BE49-F238E27FC236}">
                <a16:creationId xmlns:a16="http://schemas.microsoft.com/office/drawing/2014/main" id="{960C251C-F3FA-4AC9-B5DD-9046FADE744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13353" y="341752"/>
            <a:ext cx="6336562" cy="4452719"/>
          </a:xfrm>
          <a:prstGeom prst="rect">
            <a:avLst/>
          </a:prstGeom>
        </p:spPr>
      </p:pic>
      <p:sp>
        <p:nvSpPr>
          <p:cNvPr id="3" name="Titre 2">
            <a:extLst>
              <a:ext uri="{FF2B5EF4-FFF2-40B4-BE49-F238E27FC236}">
                <a16:creationId xmlns:a16="http://schemas.microsoft.com/office/drawing/2014/main" id="{4900FAFF-F27C-4C5D-B07D-D16957E041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06245" y="1996313"/>
            <a:ext cx="3229311" cy="615553"/>
          </a:xfrm>
        </p:spPr>
        <p:txBody>
          <a:bodyPr anchor="b"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noProof="0" dirty="0" err="1"/>
              <a:t>TitLe</a:t>
            </a:r>
            <a:r>
              <a:rPr lang="en-US" noProof="0" dirty="0"/>
              <a:t> 1 (LEVEL 0) arial 18-point</a:t>
            </a:r>
          </a:p>
        </p:txBody>
      </p:sp>
      <p:sp>
        <p:nvSpPr>
          <p:cNvPr id="27" name="Espace réservé du texte 7">
            <a:extLst>
              <a:ext uri="{FF2B5EF4-FFF2-40B4-BE49-F238E27FC236}">
                <a16:creationId xmlns:a16="http://schemas.microsoft.com/office/drawing/2014/main" id="{5CC29B3E-6E76-4567-A562-63CF773E71D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906245" y="2665618"/>
            <a:ext cx="3229311" cy="288000"/>
          </a:xfrm>
          <a:prstGeom prst="rect">
            <a:avLst/>
          </a:prstGeom>
        </p:spPr>
        <p:txBody>
          <a:bodyPr tIns="0">
            <a:noAutofit/>
          </a:bodyPr>
          <a:lstStyle>
            <a:lvl1pPr marL="0" marR="0" indent="0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cap="none" baseline="0">
                <a:solidFill>
                  <a:schemeClr val="bg1"/>
                </a:solidFill>
              </a:defRPr>
            </a:lvl1pPr>
            <a:lvl2pPr marL="359991" marR="0" indent="-359991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tabLst/>
              <a:defRPr/>
            </a:lvl2pPr>
            <a:lvl3pPr marL="503987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◦"/>
              <a:tabLst/>
              <a:defRPr/>
            </a:lvl3pPr>
            <a:lvl4pPr marL="791981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▪"/>
              <a:tabLst/>
              <a:defRPr/>
            </a:lvl4pPr>
          </a:lstStyle>
          <a:p>
            <a:pPr lvl="0"/>
            <a:r>
              <a:rPr lang="en-US" noProof="0" dirty="0"/>
              <a:t>Subtitle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95DF099-7060-49EF-B450-2715013A80E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343210" y="2296685"/>
            <a:ext cx="566737" cy="404813"/>
          </a:xfrm>
        </p:spPr>
        <p:txBody>
          <a:bodyPr/>
          <a:lstStyle>
            <a:lvl1pPr marL="0" indent="0" algn="r">
              <a:buNone/>
              <a:defRPr sz="2000" b="1">
                <a:solidFill>
                  <a:schemeClr val="bg1"/>
                </a:solidFill>
              </a:defRPr>
            </a:lvl1pPr>
            <a:lvl2pPr marL="358775" indent="0">
              <a:buNone/>
              <a:defRPr/>
            </a:lvl2pPr>
            <a:lvl3pPr marL="723900" indent="0">
              <a:buNone/>
              <a:defRPr/>
            </a:lvl3pPr>
            <a:lvl4pPr marL="723900" indent="0">
              <a:buNone/>
              <a:defRPr/>
            </a:lvl4pPr>
            <a:lvl5pPr marL="245700" indent="0">
              <a:buNone/>
              <a:defRPr/>
            </a:lvl5pPr>
          </a:lstStyle>
          <a:p>
            <a:pPr lvl="0"/>
            <a:r>
              <a:rPr lang="en-US" noProof="0"/>
              <a:t>N°</a:t>
            </a:r>
          </a:p>
        </p:txBody>
      </p:sp>
      <p:pic>
        <p:nvPicPr>
          <p:cNvPr id="12" name="GSol">
            <a:extLst>
              <a:ext uri="{FF2B5EF4-FFF2-40B4-BE49-F238E27FC236}">
                <a16:creationId xmlns:a16="http://schemas.microsoft.com/office/drawing/2014/main" id="{A2FB15BF-3809-45E5-89AB-95A8E2DC1CB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7150" y="348102"/>
            <a:ext cx="3059959" cy="503936"/>
          </a:xfrm>
          <a:prstGeom prst="rect">
            <a:avLst/>
          </a:prstGeom>
        </p:spPr>
      </p:pic>
      <p:pic>
        <p:nvPicPr>
          <p:cNvPr id="10" name="new-logo SG">
            <a:extLst>
              <a:ext uri="{FF2B5EF4-FFF2-40B4-BE49-F238E27FC236}">
                <a16:creationId xmlns:a16="http://schemas.microsoft.com/office/drawing/2014/main" id="{4340CF6B-4971-457E-B022-D9D8F88311D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81924" y="4286602"/>
            <a:ext cx="1231107" cy="692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003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2 sous-part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4572000" y="2093146"/>
            <a:ext cx="3492000" cy="112514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228594" marR="0" indent="-228594" algn="l" defTabSz="914378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 sz="1600" b="1" i="0" cap="all" baseline="0">
                <a:ln>
                  <a:noFill/>
                </a:ln>
                <a:solidFill>
                  <a:schemeClr val="bg2"/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dirty="0"/>
              <a:t>Title 2 Arial corps 12</a:t>
            </a:r>
          </a:p>
          <a:p>
            <a:r>
              <a:rPr lang="en-US" noProof="0" dirty="0"/>
              <a:t>Title 2 Arial corps 12</a:t>
            </a:r>
          </a:p>
          <a:p>
            <a:r>
              <a:rPr lang="en-US" noProof="0" dirty="0"/>
              <a:t>Title 2 Arial corps 12</a:t>
            </a:r>
          </a:p>
          <a:p>
            <a:r>
              <a:rPr lang="en-US" noProof="0" dirty="0"/>
              <a:t>Title 2 Arial corps 12</a:t>
            </a:r>
          </a:p>
        </p:txBody>
      </p:sp>
      <p:grpSp>
        <p:nvGrpSpPr>
          <p:cNvPr id="7" name="Groupe 6"/>
          <p:cNvGrpSpPr/>
          <p:nvPr userDrawn="1"/>
        </p:nvGrpSpPr>
        <p:grpSpPr>
          <a:xfrm>
            <a:off x="-3288093" y="1323794"/>
            <a:ext cx="3062503" cy="3082895"/>
            <a:chOff x="-3288093" y="648154"/>
            <a:chExt cx="3062503" cy="3082895"/>
          </a:xfrm>
        </p:grpSpPr>
        <p:sp>
          <p:nvSpPr>
            <p:cNvPr id="15" name="ZoneTexte 14"/>
            <p:cNvSpPr txBox="1"/>
            <p:nvPr userDrawn="1"/>
          </p:nvSpPr>
          <p:spPr>
            <a:xfrm>
              <a:off x="-3288093" y="648154"/>
              <a:ext cx="2952328" cy="308289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900" noProof="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Bildtauschen</a:t>
              </a:r>
              <a:r>
                <a:rPr lang="en-US" sz="900" baseline="0" noProof="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:</a:t>
              </a:r>
            </a:p>
            <a:p>
              <a:pPr marL="228600" indent="-228600">
                <a:spcBef>
                  <a:spcPts val="200"/>
                </a:spcBef>
                <a:buFont typeface="+mj-lt"/>
                <a:buAutoNum type="arabicPeriod"/>
              </a:pPr>
              <a:r>
                <a:rPr lang="en-US" sz="900" noProof="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Klicken</a:t>
              </a:r>
              <a:r>
                <a:rPr lang="en-US" sz="900" baseline="0" noProof="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900" baseline="0" noProof="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Sie</a:t>
              </a:r>
              <a:r>
                <a:rPr lang="en-US" sz="900" baseline="0" noProof="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auf das </a:t>
              </a:r>
              <a:r>
                <a:rPr lang="en-US" sz="900" baseline="0" noProof="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Bild</a:t>
              </a:r>
              <a:endParaRPr lang="en-US" sz="90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28600" indent="-228600">
                <a:spcBef>
                  <a:spcPts val="200"/>
                </a:spcBef>
                <a:buFont typeface="+mj-lt"/>
                <a:buAutoNum type="arabicPeriod"/>
              </a:pPr>
              <a:r>
                <a:rPr lang="en-US" sz="900" noProof="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Neues</a:t>
              </a:r>
              <a:r>
                <a:rPr lang="en-US" sz="900" noProof="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900" noProof="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Foto</a:t>
              </a:r>
              <a:r>
                <a:rPr lang="en-US" sz="900" noProof="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900" noProof="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auswählen</a:t>
              </a:r>
              <a:endParaRPr lang="en-US" sz="90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28600" indent="-228600">
                <a:spcBef>
                  <a:spcPts val="200"/>
                </a:spcBef>
                <a:buFont typeface="+mj-lt"/>
                <a:buAutoNum type="arabicPeriod"/>
              </a:pPr>
              <a:endPara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>
                <a:spcBef>
                  <a:spcPts val="200"/>
                </a:spcBef>
                <a:buNone/>
              </a:pPr>
              <a:r>
                <a:rPr lang="en-US" sz="900" baseline="0" noProof="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To </a:t>
              </a:r>
              <a:r>
                <a:rPr lang="en-US" sz="900" b="1" baseline="0" noProof="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resize an image</a:t>
              </a:r>
              <a:r>
                <a:rPr lang="en-US" sz="900" baseline="0" noProof="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:</a:t>
              </a:r>
            </a:p>
            <a:p>
              <a:pPr marL="228600" indent="-228600">
                <a:spcBef>
                  <a:spcPts val="200"/>
                </a:spcBef>
                <a:buFont typeface="+mj-lt"/>
                <a:buAutoNum type="arabicPeriod"/>
              </a:pPr>
              <a:r>
                <a:rPr lang="en-US" sz="900" baseline="0" noProof="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Click on the image</a:t>
              </a:r>
            </a:p>
            <a:p>
              <a:pPr marL="228600" indent="-228600">
                <a:spcBef>
                  <a:spcPts val="200"/>
                </a:spcBef>
                <a:buFont typeface="+mj-lt"/>
                <a:buAutoNum type="arabicPeriod"/>
              </a:pPr>
              <a:r>
                <a:rPr lang="en-US" sz="900" baseline="0" noProof="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Go to the Format tab</a:t>
              </a:r>
            </a:p>
            <a:p>
              <a:pPr marL="228600" indent="-228600">
                <a:spcBef>
                  <a:spcPts val="200"/>
                </a:spcBef>
                <a:buFont typeface="+mj-lt"/>
                <a:buAutoNum type="arabicPeriod"/>
              </a:pPr>
              <a:r>
                <a:rPr lang="en-US" sz="900" baseline="0" noProof="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Click on Crop</a:t>
              </a:r>
            </a:p>
            <a:p>
              <a:pPr marL="228600" indent="-228600">
                <a:spcBef>
                  <a:spcPts val="200"/>
                </a:spcBef>
                <a:buFont typeface="+mj-lt"/>
                <a:buAutoNum type="arabicPeriod"/>
              </a:pPr>
              <a:r>
                <a:rPr lang="en-US" sz="900" baseline="0" noProof="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Cropping handles will appear. Click, hold and drag a handle to crop the image.</a:t>
              </a:r>
            </a:p>
            <a:p>
              <a:pPr marL="228600" indent="-228600">
                <a:spcBef>
                  <a:spcPts val="200"/>
                </a:spcBef>
                <a:buFont typeface="+mj-lt"/>
                <a:buAutoNum type="arabicPeriod"/>
              </a:pPr>
              <a:r>
                <a:rPr lang="en-US" sz="900" baseline="0" noProof="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Centre the image by clicking, holding and dragging it to the </a:t>
              </a:r>
              <a:r>
                <a:rPr lang="en-US" sz="900" baseline="0" noProof="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centre</a:t>
              </a:r>
              <a:r>
                <a:rPr lang="en-US" sz="900" baseline="0" noProof="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of the box. </a:t>
              </a:r>
            </a:p>
            <a:p>
              <a:pPr marL="0" indent="0">
                <a:spcBef>
                  <a:spcPts val="200"/>
                </a:spcBef>
                <a:buFont typeface="+mj-lt"/>
                <a:buNone/>
              </a:pPr>
              <a:r>
                <a:rPr lang="en-US" sz="900" u="sng" baseline="0" noProof="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N.B.</a:t>
              </a:r>
              <a:r>
                <a:rPr lang="en-US" sz="900" baseline="0" noProof="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To crop the image proportionally, hold the Shift key while you resize the image.</a:t>
              </a:r>
            </a:p>
            <a:p>
              <a:pPr marL="0" indent="0">
                <a:spcBef>
                  <a:spcPts val="200"/>
                </a:spcBef>
                <a:buNone/>
              </a:pPr>
              <a:endPara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en-US" sz="900" noProof="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To </a:t>
              </a:r>
              <a:r>
                <a:rPr lang="en-US" sz="900" b="1" noProof="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replace</a:t>
              </a:r>
              <a:r>
                <a:rPr lang="en-US" sz="900" b="1" baseline="0" noProof="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900" b="1" noProof="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an image displayed</a:t>
              </a:r>
              <a:r>
                <a:rPr lang="en-US" sz="900" baseline="0" noProof="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:</a:t>
              </a:r>
            </a:p>
            <a:p>
              <a:pPr marL="228600" indent="-228600">
                <a:spcBef>
                  <a:spcPts val="200"/>
                </a:spcBef>
                <a:buFont typeface="+mj-lt"/>
                <a:buAutoNum type="arabicPeriod"/>
              </a:pPr>
              <a:r>
                <a:rPr lang="en-US" sz="900" noProof="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Delete the image displayed</a:t>
              </a:r>
              <a:endPara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28600" marR="0" indent="-228600" algn="l" defTabSz="914400" rtl="0" eaLnBrk="1" fontAlgn="auto" latinLnBrk="0" hangingPunct="1">
                <a:lnSpc>
                  <a:spcPct val="100000"/>
                </a:lnSpc>
                <a:spcBef>
                  <a:spcPts val="200"/>
                </a:spcBef>
                <a:spcAft>
                  <a:spcPts val="0"/>
                </a:spcAft>
                <a:buClrTx/>
                <a:buSzTx/>
                <a:buFont typeface="+mj-lt"/>
                <a:buAutoNum type="arabicPeriod"/>
                <a:tabLst/>
                <a:defRPr/>
              </a:pPr>
              <a:r>
                <a:rPr lang="en-US" sz="900" noProof="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Click on the Pictures</a:t>
              </a:r>
              <a:r>
                <a:rPr lang="en-US" sz="900" baseline="0" noProof="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icon</a:t>
              </a:r>
              <a:endParaRPr lang="en-US" sz="90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28600" marR="0" indent="-228600" algn="l" defTabSz="914400" rtl="0" eaLnBrk="1" fontAlgn="auto" latinLnBrk="0" hangingPunct="1">
                <a:lnSpc>
                  <a:spcPct val="100000"/>
                </a:lnSpc>
                <a:spcBef>
                  <a:spcPts val="200"/>
                </a:spcBef>
                <a:spcAft>
                  <a:spcPts val="0"/>
                </a:spcAft>
                <a:buClrTx/>
                <a:buSzTx/>
                <a:buFont typeface="+mj-lt"/>
                <a:buAutoNum type="arabicPeriod"/>
                <a:tabLst/>
                <a:defRPr/>
              </a:pPr>
              <a:r>
                <a:rPr lang="en-US" sz="900" noProof="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Select a new image</a:t>
              </a:r>
            </a:p>
          </p:txBody>
        </p:sp>
        <p:grpSp>
          <p:nvGrpSpPr>
            <p:cNvPr id="17" name="Groupe 16"/>
            <p:cNvGrpSpPr/>
            <p:nvPr userDrawn="1"/>
          </p:nvGrpSpPr>
          <p:grpSpPr>
            <a:xfrm rot="10800000" flipH="1">
              <a:off x="-369606" y="708660"/>
              <a:ext cx="144016" cy="2903220"/>
              <a:chOff x="-252536" y="-475622"/>
              <a:chExt cx="144016" cy="2903220"/>
            </a:xfrm>
          </p:grpSpPr>
          <p:cxnSp>
            <p:nvCxnSpPr>
              <p:cNvPr id="18" name="Connecteur droit 17"/>
              <p:cNvCxnSpPr/>
              <p:nvPr userDrawn="1"/>
            </p:nvCxnSpPr>
            <p:spPr>
              <a:xfrm rot="10800000" flipH="1" flipV="1">
                <a:off x="-252536" y="-475622"/>
                <a:ext cx="0" cy="290322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Connecteur droit 18"/>
              <p:cNvCxnSpPr/>
              <p:nvPr userDrawn="1"/>
            </p:nvCxnSpPr>
            <p:spPr>
              <a:xfrm flipH="1">
                <a:off x="-252536" y="911924"/>
                <a:ext cx="144016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20" name="Image 19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1640065" y="1440141"/>
              <a:ext cx="308933" cy="492004"/>
            </a:xfrm>
            <a:prstGeom prst="rect">
              <a:avLst/>
            </a:prstGeom>
            <a:ln>
              <a:solidFill>
                <a:schemeClr val="bg2"/>
              </a:solidFill>
            </a:ln>
          </p:spPr>
        </p:pic>
      </p:grpSp>
      <p:sp>
        <p:nvSpPr>
          <p:cNvPr id="6" name="Titre 5">
            <a:extLst>
              <a:ext uri="{FF2B5EF4-FFF2-40B4-BE49-F238E27FC236}">
                <a16:creationId xmlns:a16="http://schemas.microsoft.com/office/drawing/2014/main" id="{D948DE6C-A9E7-4243-B395-48749870B8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0" y="1370526"/>
            <a:ext cx="4065235" cy="615553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 noProof="0" dirty="0" err="1"/>
              <a:t>TitLe</a:t>
            </a:r>
            <a:r>
              <a:rPr lang="en-US" noProof="0" dirty="0"/>
              <a:t> 1 (LEVEL 0) arial 18-point</a:t>
            </a:r>
          </a:p>
        </p:txBody>
      </p:sp>
      <p:sp>
        <p:nvSpPr>
          <p:cNvPr id="13" name="Espace réservé pour une image  12">
            <a:extLst>
              <a:ext uri="{FF2B5EF4-FFF2-40B4-BE49-F238E27FC236}">
                <a16:creationId xmlns:a16="http://schemas.microsoft.com/office/drawing/2014/main" id="{FAE61FC6-47A1-4B77-B7FA-C6C3AD0E7435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352425" y="347665"/>
            <a:ext cx="3452199" cy="4168773"/>
          </a:xfrm>
          <a:prstGeom prst="roundRect">
            <a:avLst>
              <a:gd name="adj" fmla="val 2932"/>
            </a:avLst>
          </a:prstGeom>
          <a:solidFill>
            <a:schemeClr val="bg1">
              <a:lumMod val="95000"/>
            </a:schemeClr>
          </a:solidFill>
          <a:effectLst>
            <a:outerShdw dist="292100" dir="2700000" algn="tl" rotWithShape="0">
              <a:schemeClr val="tx2"/>
            </a:outerShdw>
          </a:effectLst>
        </p:spPr>
        <p:txBody>
          <a:bodyPr wrap="square" bIns="612000" anchor="ctr">
            <a:noAutofit/>
          </a:bodyPr>
          <a:lstStyle>
            <a:lvl1pPr marL="0" indent="0" algn="ctr">
              <a:spcBef>
                <a:spcPts val="1200"/>
              </a:spcBef>
              <a:buNone/>
              <a:defRPr/>
            </a:lvl1pPr>
          </a:lstStyle>
          <a:p>
            <a:endParaRPr lang="en-US" noProof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5F522F5-C1D6-45D1-8FE8-6AA4638CBD28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err="1"/>
              <a:t>Präsentationstitel</a:t>
            </a:r>
            <a:endParaRPr lang="en-US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1170C2CE-EC95-4D24-AF19-3C4592061E8C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DD52E7CA-940C-4B6E-9E73-0245BA95FC91}" type="slidenum">
              <a:rPr lang="en-US" noProof="0" smtClean="0"/>
              <a:pPr/>
              <a:t>‹Nr.›</a:t>
            </a:fld>
            <a:r>
              <a:rPr lang="en-US" noProof="0"/>
              <a:t> /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740902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tex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texte 7"/>
          <p:cNvSpPr>
            <a:spLocks noGrp="1"/>
          </p:cNvSpPr>
          <p:nvPr>
            <p:ph type="body" sz="quarter" idx="13" hasCustomPrompt="1"/>
          </p:nvPr>
        </p:nvSpPr>
        <p:spPr>
          <a:xfrm>
            <a:off x="360000" y="654998"/>
            <a:ext cx="7973765" cy="288000"/>
          </a:xfrm>
          <a:prstGeom prst="rect">
            <a:avLst/>
          </a:prstGeom>
        </p:spPr>
        <p:txBody>
          <a:bodyPr tIns="0">
            <a:noAutofit/>
          </a:bodyPr>
          <a:lstStyle>
            <a:lvl1pPr marL="0" marR="0" indent="0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cap="none" baseline="0">
                <a:solidFill>
                  <a:schemeClr val="bg2"/>
                </a:solidFill>
              </a:defRPr>
            </a:lvl1pPr>
            <a:lvl2pPr marL="359991" marR="0" indent="-359991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tabLst/>
              <a:defRPr/>
            </a:lvl2pPr>
            <a:lvl3pPr marL="503987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◦"/>
              <a:tabLst/>
              <a:defRPr/>
            </a:lvl3pPr>
            <a:lvl4pPr marL="791981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▪"/>
              <a:tabLst/>
              <a:defRPr/>
            </a:lvl4pPr>
          </a:lstStyle>
          <a:p>
            <a:pPr lvl="0"/>
            <a:r>
              <a:rPr lang="en-US" noProof="0" dirty="0"/>
              <a:t>Subtitle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491AF826-6135-4D1B-88F9-048CD66C029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0000" y="1073300"/>
            <a:ext cx="7675290" cy="3435361"/>
          </a:xfrm>
        </p:spPr>
        <p:txBody>
          <a:bodyPr/>
          <a:lstStyle/>
          <a:p>
            <a:pPr lvl="0"/>
            <a:r>
              <a:rPr lang="en-US" noProof="0" dirty="0" err="1"/>
              <a:t>Cliquez</a:t>
            </a:r>
            <a:r>
              <a:rPr lang="en-US" noProof="0" dirty="0"/>
              <a:t> pour modifier les styles du </a:t>
            </a:r>
            <a:r>
              <a:rPr lang="en-US" noProof="0" dirty="0" err="1"/>
              <a:t>texte</a:t>
            </a:r>
            <a:r>
              <a:rPr lang="en-US" noProof="0" dirty="0"/>
              <a:t> du masque</a:t>
            </a:r>
          </a:p>
          <a:p>
            <a:pPr lvl="1"/>
            <a:r>
              <a:rPr lang="en-US" noProof="0" dirty="0" err="1"/>
              <a:t>Deuxième</a:t>
            </a:r>
            <a:r>
              <a:rPr lang="en-US" noProof="0" dirty="0"/>
              <a:t> </a:t>
            </a:r>
            <a:r>
              <a:rPr lang="en-US" noProof="0" dirty="0" err="1"/>
              <a:t>niveau</a:t>
            </a:r>
            <a:endParaRPr lang="en-US" noProof="0" dirty="0"/>
          </a:p>
          <a:p>
            <a:pPr lvl="2"/>
            <a:r>
              <a:rPr lang="en-US" noProof="0" dirty="0" err="1"/>
              <a:t>Troisième</a:t>
            </a:r>
            <a:r>
              <a:rPr lang="en-US" noProof="0" dirty="0"/>
              <a:t> </a:t>
            </a:r>
            <a:r>
              <a:rPr lang="en-US" noProof="0" dirty="0" err="1"/>
              <a:t>niveau</a:t>
            </a:r>
            <a:endParaRPr lang="en-US" noProof="0" dirty="0"/>
          </a:p>
          <a:p>
            <a:pPr lvl="3"/>
            <a:r>
              <a:rPr lang="en-US" noProof="0" dirty="0" err="1"/>
              <a:t>Quatrième</a:t>
            </a:r>
            <a:r>
              <a:rPr lang="en-US" noProof="0" dirty="0"/>
              <a:t> </a:t>
            </a:r>
            <a:r>
              <a:rPr lang="en-US" noProof="0" dirty="0" err="1"/>
              <a:t>niveau</a:t>
            </a:r>
            <a:endParaRPr lang="en-US" noProof="0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D58CF97-6444-4AE4-817F-703A4BDE1B2C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en-US"/>
              <a:t>Title of the presentation </a:t>
            </a:r>
            <a:endParaRPr lang="en-US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057E4A0-4EE4-4500-996A-5BDE870B55FA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DD52E7CA-940C-4B6E-9E73-0245BA95FC91}" type="slidenum">
              <a:rPr lang="en-US" noProof="0" smtClean="0"/>
              <a:pPr/>
              <a:t>‹Nr.›</a:t>
            </a:fld>
            <a:r>
              <a:rPr lang="en-US" noProof="0"/>
              <a:t> /</a:t>
            </a:r>
            <a:endParaRPr lang="en-US" noProof="0" dirty="0"/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CA0BAD95-AD7B-4ECA-9E20-F13672D316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 dirty="0" err="1"/>
              <a:t>TitLe</a:t>
            </a:r>
            <a:r>
              <a:rPr lang="en-US" noProof="0" dirty="0"/>
              <a:t> 1 (LEVEL 0) arial 18-point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583809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26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texte 7"/>
          <p:cNvSpPr>
            <a:spLocks noGrp="1"/>
          </p:cNvSpPr>
          <p:nvPr>
            <p:ph type="body" sz="quarter" idx="13" hasCustomPrompt="1"/>
          </p:nvPr>
        </p:nvSpPr>
        <p:spPr>
          <a:xfrm>
            <a:off x="360000" y="654998"/>
            <a:ext cx="7973765" cy="288000"/>
          </a:xfrm>
          <a:prstGeom prst="rect">
            <a:avLst/>
          </a:prstGeom>
        </p:spPr>
        <p:txBody>
          <a:bodyPr tIns="0">
            <a:noAutofit/>
          </a:bodyPr>
          <a:lstStyle>
            <a:lvl1pPr marL="0" marR="0" indent="0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cap="none" baseline="0">
                <a:solidFill>
                  <a:schemeClr val="bg2"/>
                </a:solidFill>
              </a:defRPr>
            </a:lvl1pPr>
            <a:lvl2pPr marL="359991" marR="0" indent="-359991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tabLst/>
              <a:defRPr/>
            </a:lvl2pPr>
            <a:lvl3pPr marL="503987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◦"/>
              <a:tabLst/>
              <a:defRPr/>
            </a:lvl3pPr>
            <a:lvl4pPr marL="791981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▪"/>
              <a:tabLst/>
              <a:defRPr/>
            </a:lvl4pPr>
          </a:lstStyle>
          <a:p>
            <a:pPr lvl="0"/>
            <a:r>
              <a:rPr lang="en-US" noProof="0" dirty="0"/>
              <a:t>Subtitle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491AF826-6135-4D1B-88F9-048CD66C029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0000" y="1073301"/>
            <a:ext cx="4112326" cy="3443138"/>
          </a:xfrm>
        </p:spPr>
        <p:txBody>
          <a:bodyPr/>
          <a:lstStyle/>
          <a:p>
            <a:pPr lvl="0"/>
            <a:r>
              <a:rPr lang="en-US" noProof="0"/>
              <a:t>Cliquez pour modifier les styles du texte du masque</a:t>
            </a:r>
          </a:p>
          <a:p>
            <a:pPr lvl="1"/>
            <a:r>
              <a:rPr lang="en-US" noProof="0"/>
              <a:t>Deuxième niveau</a:t>
            </a:r>
          </a:p>
          <a:p>
            <a:pPr lvl="2"/>
            <a:r>
              <a:rPr lang="en-US" noProof="0"/>
              <a:t>Troisième niveau</a:t>
            </a:r>
          </a:p>
          <a:p>
            <a:pPr lvl="3"/>
            <a:r>
              <a:rPr lang="en-US" noProof="0"/>
              <a:t>Quatrième niveau</a:t>
            </a:r>
          </a:p>
        </p:txBody>
      </p:sp>
      <p:sp>
        <p:nvSpPr>
          <p:cNvPr id="18" name="Espace réservé du texte 10">
            <a:extLst>
              <a:ext uri="{FF2B5EF4-FFF2-40B4-BE49-F238E27FC236}">
                <a16:creationId xmlns:a16="http://schemas.microsoft.com/office/drawing/2014/main" id="{CFEEE405-8235-42BE-A489-8306C9A0C830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684982" y="1073301"/>
            <a:ext cx="4112326" cy="3443138"/>
          </a:xfrm>
        </p:spPr>
        <p:txBody>
          <a:bodyPr/>
          <a:lstStyle/>
          <a:p>
            <a:pPr lvl="0"/>
            <a:r>
              <a:rPr lang="en-US" noProof="0"/>
              <a:t>Cliquez pour modifier les styles du texte du masque</a:t>
            </a:r>
          </a:p>
          <a:p>
            <a:pPr lvl="1"/>
            <a:r>
              <a:rPr lang="en-US" noProof="0"/>
              <a:t>Deuxième niveau</a:t>
            </a:r>
          </a:p>
          <a:p>
            <a:pPr lvl="2"/>
            <a:r>
              <a:rPr lang="en-US" noProof="0"/>
              <a:t>Troisième niveau</a:t>
            </a:r>
          </a:p>
          <a:p>
            <a:pPr lvl="3"/>
            <a:r>
              <a:rPr lang="en-US" noProof="0"/>
              <a:t>Quatrième niveau</a:t>
            </a: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F701E6A-EC33-47ED-867A-87D491AB552A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/>
        <p:txBody>
          <a:bodyPr/>
          <a:lstStyle/>
          <a:p>
            <a:r>
              <a:rPr lang="en-US"/>
              <a:t>Title of the presentation </a:t>
            </a:r>
            <a:endParaRPr lang="en-US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D8C26DBE-6803-46D8-8AC1-E41CA38B8C74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DD52E7CA-940C-4B6E-9E73-0245BA95FC91}" type="slidenum">
              <a:rPr lang="en-US" noProof="0" smtClean="0"/>
              <a:pPr/>
              <a:t>‹Nr.›</a:t>
            </a:fld>
            <a:r>
              <a:rPr lang="en-US" noProof="0"/>
              <a:t> /</a:t>
            </a:r>
            <a:endParaRPr lang="en-US" noProof="0" dirty="0"/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7F41775F-9C59-47DD-9DD9-A6E52E0F5C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 dirty="0" err="1"/>
              <a:t>TitLe</a:t>
            </a:r>
            <a:r>
              <a:rPr lang="en-US" noProof="0" dirty="0"/>
              <a:t> 1 (LEVEL 0) arial 18-point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86512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26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x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texte 7"/>
          <p:cNvSpPr>
            <a:spLocks noGrp="1"/>
          </p:cNvSpPr>
          <p:nvPr>
            <p:ph type="body" sz="quarter" idx="13" hasCustomPrompt="1"/>
          </p:nvPr>
        </p:nvSpPr>
        <p:spPr>
          <a:xfrm>
            <a:off x="360000" y="654998"/>
            <a:ext cx="7973765" cy="288000"/>
          </a:xfrm>
          <a:prstGeom prst="rect">
            <a:avLst/>
          </a:prstGeom>
        </p:spPr>
        <p:txBody>
          <a:bodyPr tIns="0">
            <a:noAutofit/>
          </a:bodyPr>
          <a:lstStyle>
            <a:lvl1pPr marL="0" marR="0" indent="0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cap="none" baseline="0">
                <a:solidFill>
                  <a:schemeClr val="bg2"/>
                </a:solidFill>
              </a:defRPr>
            </a:lvl1pPr>
            <a:lvl2pPr marL="359991" marR="0" indent="-359991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tabLst/>
              <a:defRPr/>
            </a:lvl2pPr>
            <a:lvl3pPr marL="503987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◦"/>
              <a:tabLst/>
              <a:defRPr/>
            </a:lvl3pPr>
            <a:lvl4pPr marL="791981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▪"/>
              <a:tabLst/>
              <a:defRPr/>
            </a:lvl4pPr>
          </a:lstStyle>
          <a:p>
            <a:pPr lvl="0"/>
            <a:r>
              <a:rPr lang="en-US" noProof="0" dirty="0"/>
              <a:t>Subtitle</a:t>
            </a:r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8B292E44-78F0-46CB-8E25-ADFBC4475A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 dirty="0" err="1"/>
              <a:t>TitLe</a:t>
            </a:r>
            <a:r>
              <a:rPr lang="en-US" noProof="0" dirty="0"/>
              <a:t> 1 (LEVEL 0) arial 18-point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491AF826-6135-4D1B-88F9-048CD66C029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0000" y="1073301"/>
            <a:ext cx="2699555" cy="3443138"/>
          </a:xfrm>
        </p:spPr>
        <p:txBody>
          <a:bodyPr/>
          <a:lstStyle/>
          <a:p>
            <a:pPr lvl="0"/>
            <a:r>
              <a:rPr lang="en-US" noProof="0"/>
              <a:t>Cliquez pour modifier les styles du texte du masque</a:t>
            </a:r>
          </a:p>
          <a:p>
            <a:pPr lvl="1"/>
            <a:r>
              <a:rPr lang="en-US" noProof="0"/>
              <a:t>Deuxième niveau</a:t>
            </a:r>
          </a:p>
          <a:p>
            <a:pPr lvl="2"/>
            <a:r>
              <a:rPr lang="en-US" noProof="0"/>
              <a:t>Troisième niveau</a:t>
            </a:r>
          </a:p>
          <a:p>
            <a:pPr lvl="3"/>
            <a:r>
              <a:rPr lang="en-US" noProof="0"/>
              <a:t>Quatrième niveau</a:t>
            </a:r>
          </a:p>
        </p:txBody>
      </p:sp>
      <p:sp>
        <p:nvSpPr>
          <p:cNvPr id="18" name="Espace réservé du texte 10">
            <a:extLst>
              <a:ext uri="{FF2B5EF4-FFF2-40B4-BE49-F238E27FC236}">
                <a16:creationId xmlns:a16="http://schemas.microsoft.com/office/drawing/2014/main" id="{CFEEE405-8235-42BE-A489-8306C9A0C830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226804" y="1073301"/>
            <a:ext cx="2699555" cy="3443138"/>
          </a:xfrm>
        </p:spPr>
        <p:txBody>
          <a:bodyPr/>
          <a:lstStyle/>
          <a:p>
            <a:pPr lvl="0"/>
            <a:r>
              <a:rPr lang="en-US" noProof="0"/>
              <a:t>Cliquez pour modifier les styles du texte du masque</a:t>
            </a:r>
          </a:p>
          <a:p>
            <a:pPr lvl="1"/>
            <a:r>
              <a:rPr lang="en-US" noProof="0"/>
              <a:t>Deuxième niveau</a:t>
            </a:r>
          </a:p>
          <a:p>
            <a:pPr lvl="2"/>
            <a:r>
              <a:rPr lang="en-US" noProof="0"/>
              <a:t>Troisième niveau</a:t>
            </a:r>
          </a:p>
          <a:p>
            <a:pPr lvl="3"/>
            <a:r>
              <a:rPr lang="en-US" noProof="0"/>
              <a:t>Quatrième niveau</a:t>
            </a:r>
          </a:p>
        </p:txBody>
      </p:sp>
      <p:sp>
        <p:nvSpPr>
          <p:cNvPr id="19" name="Espace réservé du texte 10">
            <a:extLst>
              <a:ext uri="{FF2B5EF4-FFF2-40B4-BE49-F238E27FC236}">
                <a16:creationId xmlns:a16="http://schemas.microsoft.com/office/drawing/2014/main" id="{F7D78955-164B-4A0F-8C9D-680FC8F401B1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093608" y="1073301"/>
            <a:ext cx="2699555" cy="3443138"/>
          </a:xfrm>
        </p:spPr>
        <p:txBody>
          <a:bodyPr/>
          <a:lstStyle/>
          <a:p>
            <a:pPr lvl="0"/>
            <a:r>
              <a:rPr lang="en-US" noProof="0"/>
              <a:t>Cliquez pour modifier les styles du texte du masque</a:t>
            </a:r>
          </a:p>
          <a:p>
            <a:pPr lvl="1"/>
            <a:r>
              <a:rPr lang="en-US" noProof="0"/>
              <a:t>Deuxième niveau</a:t>
            </a:r>
          </a:p>
          <a:p>
            <a:pPr lvl="2"/>
            <a:r>
              <a:rPr lang="en-US" noProof="0"/>
              <a:t>Troisième niveau</a:t>
            </a:r>
          </a:p>
          <a:p>
            <a:pPr lvl="3"/>
            <a:r>
              <a:rPr lang="en-US" noProof="0"/>
              <a:t>Quatrième niveau</a:t>
            </a: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6F9446D-A7AF-4B50-AD59-DB380E24CDBD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 dirty="0"/>
              <a:t>Title of the presentation 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5C36AEF9-67A3-4B74-8333-BF55A40C18C3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DD52E7CA-940C-4B6E-9E73-0245BA95FC91}" type="slidenum">
              <a:rPr lang="en-US" noProof="0" smtClean="0"/>
              <a:pPr/>
              <a:t>‹Nr.›</a:t>
            </a:fld>
            <a:r>
              <a:rPr lang="en-US" noProof="0"/>
              <a:t> /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499825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26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visuel 1/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/>
          <p:cNvSpPr txBox="1"/>
          <p:nvPr userDrawn="1"/>
        </p:nvSpPr>
        <p:spPr>
          <a:xfrm>
            <a:off x="9534310" y="494346"/>
            <a:ext cx="2952328" cy="30828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sz="900" b="1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an image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US" sz="900" b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icon in the </a:t>
            </a:r>
            <a:r>
              <a:rPr lang="en-US" sz="900" b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  <a:r>
              <a: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tab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your image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endParaRPr lang="en-US" sz="900" baseline="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buNone/>
            </a:pP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sz="900" b="1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resize an image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image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 to the Format tab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Crop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Cropping handles will appear. Click, hold and drag a handle to crop the image.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Centre the image by clicking, holding and dragging it to the centre of the box. </a:t>
            </a:r>
          </a:p>
          <a:p>
            <a:pPr marL="0" indent="0">
              <a:spcBef>
                <a:spcPts val="200"/>
              </a:spcBef>
              <a:buFont typeface="+mj-lt"/>
              <a:buNone/>
            </a:pPr>
            <a:r>
              <a:rPr lang="en-US" sz="900" u="sng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N.B.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crop the image proportionally, hold the Shift key while you resize the image.</a:t>
            </a:r>
          </a:p>
          <a:p>
            <a:pPr marL="0" indent="0">
              <a:spcBef>
                <a:spcPts val="200"/>
              </a:spcBef>
              <a:buNone/>
            </a:pPr>
            <a:endParaRPr lang="en-US" sz="900" baseline="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sz="900" b="1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replace</a:t>
            </a:r>
            <a:r>
              <a:rPr lang="en-US" sz="900" b="1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="1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 image displayed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Delete the image displayed</a:t>
            </a:r>
            <a:endParaRPr lang="en-US" sz="900" baseline="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Pictures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icon</a:t>
            </a:r>
            <a:endParaRPr lang="en-US" sz="90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a new image</a:t>
            </a:r>
          </a:p>
        </p:txBody>
      </p:sp>
      <p:grpSp>
        <p:nvGrpSpPr>
          <p:cNvPr id="24" name="Groupe 23"/>
          <p:cNvGrpSpPr/>
          <p:nvPr userDrawn="1"/>
        </p:nvGrpSpPr>
        <p:grpSpPr>
          <a:xfrm flipH="1">
            <a:off x="9302033" y="554852"/>
            <a:ext cx="144016" cy="2903220"/>
            <a:chOff x="-252536" y="-475622"/>
            <a:chExt cx="144016" cy="2903220"/>
          </a:xfrm>
        </p:grpSpPr>
        <p:cxnSp>
          <p:nvCxnSpPr>
            <p:cNvPr id="27" name="Connecteur droit 26"/>
            <p:cNvCxnSpPr/>
            <p:nvPr userDrawn="1"/>
          </p:nvCxnSpPr>
          <p:spPr>
            <a:xfrm rot="10800000" flipH="1" flipV="1">
              <a:off x="-252536" y="-475622"/>
              <a:ext cx="0" cy="290322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eur droit 27"/>
            <p:cNvCxnSpPr/>
            <p:nvPr userDrawn="1"/>
          </p:nvCxnSpPr>
          <p:spPr>
            <a:xfrm flipH="1">
              <a:off x="-252536" y="911924"/>
              <a:ext cx="144016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6" name="Image 2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2338" y="1286333"/>
            <a:ext cx="308933" cy="492004"/>
          </a:xfrm>
          <a:prstGeom prst="rect">
            <a:avLst/>
          </a:prstGeom>
          <a:ln>
            <a:solidFill>
              <a:schemeClr val="bg2"/>
            </a:solidFill>
          </a:ln>
        </p:spPr>
      </p:pic>
      <p:sp>
        <p:nvSpPr>
          <p:cNvPr id="15" name="Espace réservé du texte 7">
            <a:extLst>
              <a:ext uri="{FF2B5EF4-FFF2-40B4-BE49-F238E27FC236}">
                <a16:creationId xmlns:a16="http://schemas.microsoft.com/office/drawing/2014/main" id="{BFDFF783-0F3D-4B87-B773-EE89DBDEA58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60001" y="654998"/>
            <a:ext cx="5064056" cy="288000"/>
          </a:xfrm>
          <a:prstGeom prst="rect">
            <a:avLst/>
          </a:prstGeom>
        </p:spPr>
        <p:txBody>
          <a:bodyPr tIns="0">
            <a:noAutofit/>
          </a:bodyPr>
          <a:lstStyle>
            <a:lvl1pPr marL="0" marR="0" indent="0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cap="none" baseline="0">
                <a:solidFill>
                  <a:schemeClr val="bg2"/>
                </a:solidFill>
              </a:defRPr>
            </a:lvl1pPr>
            <a:lvl2pPr marL="359991" marR="0" indent="-359991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tabLst/>
              <a:defRPr/>
            </a:lvl2pPr>
            <a:lvl3pPr marL="503987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◦"/>
              <a:tabLst/>
              <a:defRPr/>
            </a:lvl3pPr>
            <a:lvl4pPr marL="791981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▪"/>
              <a:tabLst/>
              <a:defRPr/>
            </a:lvl4pPr>
          </a:lstStyle>
          <a:p>
            <a:pPr lvl="0"/>
            <a:r>
              <a:rPr lang="en-US" noProof="0" dirty="0"/>
              <a:t>Subtitle</a:t>
            </a: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1F73483C-7FD2-4451-825B-7A932629040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327702"/>
            <a:ext cx="5064055" cy="276999"/>
          </a:xfrm>
        </p:spPr>
        <p:txBody>
          <a:bodyPr/>
          <a:lstStyle/>
          <a:p>
            <a:r>
              <a:rPr lang="en-US" noProof="0" dirty="0" err="1"/>
              <a:t>TitLe</a:t>
            </a:r>
            <a:r>
              <a:rPr lang="en-US" noProof="0" dirty="0"/>
              <a:t> 1 (LEVEL 0) arial 18-point</a:t>
            </a:r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284DC51A-D5E9-46AD-A915-1D44753E9CE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0001" y="1073301"/>
            <a:ext cx="4821046" cy="3443138"/>
          </a:xfrm>
        </p:spPr>
        <p:txBody>
          <a:bodyPr/>
          <a:lstStyle/>
          <a:p>
            <a:pPr lvl="0"/>
            <a:r>
              <a:rPr lang="en-US" noProof="0"/>
              <a:t>Cliquez pour modifier les styles du texte du masque</a:t>
            </a:r>
          </a:p>
          <a:p>
            <a:pPr lvl="1"/>
            <a:r>
              <a:rPr lang="en-US" noProof="0"/>
              <a:t>Deuxième niveau</a:t>
            </a:r>
          </a:p>
          <a:p>
            <a:pPr lvl="2"/>
            <a:r>
              <a:rPr lang="en-US" noProof="0"/>
              <a:t>Troisième niveau</a:t>
            </a:r>
          </a:p>
          <a:p>
            <a:pPr lvl="3"/>
            <a:r>
              <a:rPr lang="en-US" noProof="0"/>
              <a:t>Quatrième niveau</a:t>
            </a:r>
          </a:p>
        </p:txBody>
      </p:sp>
      <p:sp>
        <p:nvSpPr>
          <p:cNvPr id="16" name="Espace réservé pour une image  12">
            <a:extLst>
              <a:ext uri="{FF2B5EF4-FFF2-40B4-BE49-F238E27FC236}">
                <a16:creationId xmlns:a16="http://schemas.microsoft.com/office/drawing/2014/main" id="{CBF8930B-8B4A-46DB-A8D2-8C018F037CE2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5415541" y="347665"/>
            <a:ext cx="3382641" cy="4168774"/>
          </a:xfrm>
          <a:prstGeom prst="roundRect">
            <a:avLst>
              <a:gd name="adj" fmla="val 2932"/>
            </a:avLst>
          </a:prstGeom>
          <a:solidFill>
            <a:schemeClr val="bg1">
              <a:lumMod val="95000"/>
            </a:schemeClr>
          </a:solidFill>
        </p:spPr>
        <p:txBody>
          <a:bodyPr wrap="square" bIns="612000" anchor="ctr">
            <a:noAutofit/>
          </a:bodyPr>
          <a:lstStyle>
            <a:lvl1pPr marL="0" indent="0" algn="ctr">
              <a:spcBef>
                <a:spcPts val="1200"/>
              </a:spcBef>
              <a:buNone/>
              <a:defRPr/>
            </a:lvl1pPr>
          </a:lstStyle>
          <a:p>
            <a:endParaRPr lang="en-US" noProof="0"/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235F8665-7307-4C94-8A8E-6148FE0EADB5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Title of the presentation </a:t>
            </a:r>
            <a:endParaRPr lang="en-US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512C9C9-4017-49F2-8C78-5369EDA8D2C6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DD52E7CA-940C-4B6E-9E73-0245BA95FC91}" type="slidenum">
              <a:rPr lang="en-US" noProof="0" smtClean="0"/>
              <a:pPr/>
              <a:t>‹Nr.›</a:t>
            </a:fld>
            <a:r>
              <a:rPr lang="en-US" noProof="0"/>
              <a:t> /</a:t>
            </a:r>
            <a:endParaRPr lang="en-US" noProof="0" dirty="0"/>
          </a:p>
        </p:txBody>
      </p:sp>
      <p:sp>
        <p:nvSpPr>
          <p:cNvPr id="14" name="ZoneTexte 18">
            <a:extLst>
              <a:ext uri="{FF2B5EF4-FFF2-40B4-BE49-F238E27FC236}">
                <a16:creationId xmlns:a16="http://schemas.microsoft.com/office/drawing/2014/main" id="{8CB8E7C8-6F78-4956-8C43-501D911E87E3}"/>
              </a:ext>
            </a:extLst>
          </p:cNvPr>
          <p:cNvSpPr txBox="1"/>
          <p:nvPr userDrawn="1"/>
        </p:nvSpPr>
        <p:spPr>
          <a:xfrm>
            <a:off x="-2300564" y="494385"/>
            <a:ext cx="2100583" cy="1025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="1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="1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tauschen</a:t>
            </a:r>
            <a:r>
              <a:rPr lang="en-US" sz="900" b="1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Rechtsklick</a:t>
            </a:r>
            <a:r>
              <a:rPr lang="en-US" sz="90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auf das </a:t>
            </a:r>
            <a:r>
              <a:rPr lang="en-US" sz="90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Foto</a:t>
            </a:r>
            <a:endParaRPr lang="en-US" sz="900" baseline="0" noProof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90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ändern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auswählen</a:t>
            </a:r>
            <a:endParaRPr lang="en-US" sz="900" baseline="0" noProof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Gewünschtes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Ordner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Laufwerk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auswählen</a:t>
            </a:r>
            <a:endParaRPr lang="en-US" sz="900" noProof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endParaRPr lang="en-US" sz="900" b="1" noProof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7" name="Groupe 51">
            <a:extLst>
              <a:ext uri="{FF2B5EF4-FFF2-40B4-BE49-F238E27FC236}">
                <a16:creationId xmlns:a16="http://schemas.microsoft.com/office/drawing/2014/main" id="{242550B6-20BF-4B7D-BE86-A57608874007}"/>
              </a:ext>
            </a:extLst>
          </p:cNvPr>
          <p:cNvGrpSpPr/>
          <p:nvPr userDrawn="1"/>
        </p:nvGrpSpPr>
        <p:grpSpPr>
          <a:xfrm>
            <a:off x="-252536" y="581025"/>
            <a:ext cx="144016" cy="4562475"/>
            <a:chOff x="-252536" y="-197952"/>
            <a:chExt cx="144016" cy="4562475"/>
          </a:xfrm>
        </p:grpSpPr>
        <p:cxnSp>
          <p:nvCxnSpPr>
            <p:cNvPr id="18" name="Connecteur droit 52">
              <a:extLst>
                <a:ext uri="{FF2B5EF4-FFF2-40B4-BE49-F238E27FC236}">
                  <a16:creationId xmlns:a16="http://schemas.microsoft.com/office/drawing/2014/main" id="{FF09EC4E-BAB6-4850-B996-1B078D0961FE}"/>
                </a:ext>
              </a:extLst>
            </p:cNvPr>
            <p:cNvCxnSpPr/>
            <p:nvPr userDrawn="1"/>
          </p:nvCxnSpPr>
          <p:spPr>
            <a:xfrm>
              <a:off x="-252536" y="-197952"/>
              <a:ext cx="0" cy="4562475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eur droit 53">
              <a:extLst>
                <a:ext uri="{FF2B5EF4-FFF2-40B4-BE49-F238E27FC236}">
                  <a16:creationId xmlns:a16="http://schemas.microsoft.com/office/drawing/2014/main" id="{5DACF023-ED39-4B11-8FE6-9748A415CB15}"/>
                </a:ext>
              </a:extLst>
            </p:cNvPr>
            <p:cNvCxnSpPr/>
            <p:nvPr userDrawn="1"/>
          </p:nvCxnSpPr>
          <p:spPr>
            <a:xfrm flipH="1">
              <a:off x="-252536" y="1240051"/>
              <a:ext cx="144016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256292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suel 1/3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space réservé du texte 7">
            <a:extLst>
              <a:ext uri="{FF2B5EF4-FFF2-40B4-BE49-F238E27FC236}">
                <a16:creationId xmlns:a16="http://schemas.microsoft.com/office/drawing/2014/main" id="{884F5BCB-6D56-4AB9-92E8-FA03D590B40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941999" y="654998"/>
            <a:ext cx="4384189" cy="288000"/>
          </a:xfrm>
          <a:prstGeom prst="rect">
            <a:avLst/>
          </a:prstGeom>
        </p:spPr>
        <p:txBody>
          <a:bodyPr tIns="0">
            <a:noAutofit/>
          </a:bodyPr>
          <a:lstStyle>
            <a:lvl1pPr marL="0" marR="0" indent="0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cap="none" baseline="0">
                <a:solidFill>
                  <a:schemeClr val="bg2"/>
                </a:solidFill>
              </a:defRPr>
            </a:lvl1pPr>
            <a:lvl2pPr marL="359991" marR="0" indent="-359991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tabLst/>
              <a:defRPr/>
            </a:lvl2pPr>
            <a:lvl3pPr marL="503987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◦"/>
              <a:tabLst/>
              <a:defRPr/>
            </a:lvl3pPr>
            <a:lvl4pPr marL="791981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▪"/>
              <a:tabLst/>
              <a:defRPr/>
            </a:lvl4pPr>
          </a:lstStyle>
          <a:p>
            <a:pPr lvl="0"/>
            <a:r>
              <a:rPr lang="en-US" noProof="0" dirty="0"/>
              <a:t>Subtitle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1F3E4D4-25FF-4610-91B2-31E97C6320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42001" y="327702"/>
            <a:ext cx="4384188" cy="276999"/>
          </a:xfrm>
        </p:spPr>
        <p:txBody>
          <a:bodyPr/>
          <a:lstStyle/>
          <a:p>
            <a:r>
              <a:rPr lang="en-US" noProof="0" dirty="0" err="1"/>
              <a:t>TitLe</a:t>
            </a:r>
            <a:r>
              <a:rPr lang="en-US" noProof="0" dirty="0"/>
              <a:t> 1 (LEVEL 0) arial 18-point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376EA039-2D90-4E19-9ACC-96D5BFE331D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941763" y="1071879"/>
            <a:ext cx="4851400" cy="3444559"/>
          </a:xfrm>
        </p:spPr>
        <p:txBody>
          <a:bodyPr/>
          <a:lstStyle/>
          <a:p>
            <a:pPr lvl="0"/>
            <a:r>
              <a:rPr lang="en-US" noProof="0"/>
              <a:t>Cliquez pour modifier les styles du texte du masque</a:t>
            </a:r>
          </a:p>
          <a:p>
            <a:pPr lvl="1"/>
            <a:r>
              <a:rPr lang="en-US" noProof="0"/>
              <a:t>Deuxième niveau</a:t>
            </a:r>
          </a:p>
          <a:p>
            <a:pPr lvl="2"/>
            <a:r>
              <a:rPr lang="en-US" noProof="0"/>
              <a:t>Troisième niveau</a:t>
            </a:r>
          </a:p>
        </p:txBody>
      </p:sp>
      <p:sp>
        <p:nvSpPr>
          <p:cNvPr id="14" name="Espace réservé pour une image  12">
            <a:extLst>
              <a:ext uri="{FF2B5EF4-FFF2-40B4-BE49-F238E27FC236}">
                <a16:creationId xmlns:a16="http://schemas.microsoft.com/office/drawing/2014/main" id="{BEEAF0CE-8DEE-4553-A899-F4DF84FF0F5F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352426" y="347665"/>
            <a:ext cx="3382640" cy="4168773"/>
          </a:xfrm>
          <a:prstGeom prst="roundRect">
            <a:avLst>
              <a:gd name="adj" fmla="val 2932"/>
            </a:avLst>
          </a:prstGeom>
          <a:solidFill>
            <a:schemeClr val="bg1">
              <a:lumMod val="95000"/>
            </a:schemeClr>
          </a:solidFill>
        </p:spPr>
        <p:txBody>
          <a:bodyPr wrap="square" bIns="612000" anchor="ctr">
            <a:noAutofit/>
          </a:bodyPr>
          <a:lstStyle>
            <a:lvl1pPr marL="0" indent="0" algn="ctr">
              <a:spcBef>
                <a:spcPts val="1200"/>
              </a:spcBef>
              <a:buNone/>
              <a:defRPr/>
            </a:lvl1pPr>
          </a:lstStyle>
          <a:p>
            <a:endParaRPr lang="en-US" noProof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56B919B-1BF2-4C96-913C-05B082A6BAD0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/>
        <p:txBody>
          <a:bodyPr/>
          <a:lstStyle/>
          <a:p>
            <a:r>
              <a:rPr lang="en-US"/>
              <a:t>Title of the presentation </a:t>
            </a:r>
            <a:endParaRPr lang="en-US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6AB1DED-879B-48C1-BCAB-E65F78C683C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DD52E7CA-940C-4B6E-9E73-0245BA95FC91}" type="slidenum">
              <a:rPr lang="en-US" noProof="0" smtClean="0"/>
              <a:pPr/>
              <a:t>‹Nr.›</a:t>
            </a:fld>
            <a:r>
              <a:rPr lang="en-US" noProof="0"/>
              <a:t> /</a:t>
            </a:r>
            <a:endParaRPr lang="en-US" noProof="0" dirty="0"/>
          </a:p>
        </p:txBody>
      </p:sp>
      <p:sp>
        <p:nvSpPr>
          <p:cNvPr id="15" name="ZoneTexte 18">
            <a:extLst>
              <a:ext uri="{FF2B5EF4-FFF2-40B4-BE49-F238E27FC236}">
                <a16:creationId xmlns:a16="http://schemas.microsoft.com/office/drawing/2014/main" id="{8CB8E7C8-6F78-4956-8C43-501D911E87E3}"/>
              </a:ext>
            </a:extLst>
          </p:cNvPr>
          <p:cNvSpPr txBox="1"/>
          <p:nvPr userDrawn="1"/>
        </p:nvSpPr>
        <p:spPr>
          <a:xfrm>
            <a:off x="-2300564" y="494385"/>
            <a:ext cx="2100583" cy="1025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="1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="1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tauschen</a:t>
            </a:r>
            <a:r>
              <a:rPr lang="en-US" sz="900" b="1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Rechtsklick</a:t>
            </a:r>
            <a:r>
              <a:rPr lang="en-US" sz="90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auf das </a:t>
            </a:r>
            <a:r>
              <a:rPr lang="en-US" sz="90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Foto</a:t>
            </a:r>
            <a:endParaRPr lang="en-US" sz="900" baseline="0" noProof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90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ändern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auswählen</a:t>
            </a:r>
            <a:endParaRPr lang="en-US" sz="900" baseline="0" noProof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Gewünschtes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Ordner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Laufwerk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auswählen</a:t>
            </a:r>
            <a:endParaRPr lang="en-US" sz="900" noProof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endParaRPr lang="en-US" sz="900" b="1" noProof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7" name="Groupe 51">
            <a:extLst>
              <a:ext uri="{FF2B5EF4-FFF2-40B4-BE49-F238E27FC236}">
                <a16:creationId xmlns:a16="http://schemas.microsoft.com/office/drawing/2014/main" id="{242550B6-20BF-4B7D-BE86-A57608874007}"/>
              </a:ext>
            </a:extLst>
          </p:cNvPr>
          <p:cNvGrpSpPr/>
          <p:nvPr userDrawn="1"/>
        </p:nvGrpSpPr>
        <p:grpSpPr>
          <a:xfrm>
            <a:off x="-252536" y="581025"/>
            <a:ext cx="144016" cy="4562475"/>
            <a:chOff x="-252536" y="-197952"/>
            <a:chExt cx="144016" cy="4562475"/>
          </a:xfrm>
        </p:grpSpPr>
        <p:cxnSp>
          <p:nvCxnSpPr>
            <p:cNvPr id="18" name="Connecteur droit 52">
              <a:extLst>
                <a:ext uri="{FF2B5EF4-FFF2-40B4-BE49-F238E27FC236}">
                  <a16:creationId xmlns:a16="http://schemas.microsoft.com/office/drawing/2014/main" id="{FF09EC4E-BAB6-4850-B996-1B078D0961FE}"/>
                </a:ext>
              </a:extLst>
            </p:cNvPr>
            <p:cNvCxnSpPr/>
            <p:nvPr userDrawn="1"/>
          </p:nvCxnSpPr>
          <p:spPr>
            <a:xfrm>
              <a:off x="-252536" y="-197952"/>
              <a:ext cx="0" cy="4562475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eur droit 53">
              <a:extLst>
                <a:ext uri="{FF2B5EF4-FFF2-40B4-BE49-F238E27FC236}">
                  <a16:creationId xmlns:a16="http://schemas.microsoft.com/office/drawing/2014/main" id="{5DACF023-ED39-4B11-8FE6-9748A415CB15}"/>
                </a:ext>
              </a:extLst>
            </p:cNvPr>
            <p:cNvCxnSpPr/>
            <p:nvPr userDrawn="1"/>
          </p:nvCxnSpPr>
          <p:spPr>
            <a:xfrm flipH="1">
              <a:off x="-252536" y="1240051"/>
              <a:ext cx="144016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218342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et 2 petites image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276A1C73-504F-4EFB-B472-CAF8483148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327702"/>
            <a:ext cx="6480980" cy="276999"/>
          </a:xfrm>
        </p:spPr>
        <p:txBody>
          <a:bodyPr/>
          <a:lstStyle/>
          <a:p>
            <a:r>
              <a:rPr lang="en-US" noProof="0" dirty="0" err="1"/>
              <a:t>TitLe</a:t>
            </a:r>
            <a:r>
              <a:rPr lang="en-US" noProof="0" dirty="0"/>
              <a:t> 1 (LEVEL 0) arial 18-point</a:t>
            </a:r>
          </a:p>
        </p:txBody>
      </p:sp>
      <p:sp>
        <p:nvSpPr>
          <p:cNvPr id="19" name="Espace réservé du texte 7">
            <a:extLst>
              <a:ext uri="{FF2B5EF4-FFF2-40B4-BE49-F238E27FC236}">
                <a16:creationId xmlns:a16="http://schemas.microsoft.com/office/drawing/2014/main" id="{1547431F-7128-4125-8C02-E7235B35E5D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60000" y="654998"/>
            <a:ext cx="6484142" cy="288000"/>
          </a:xfrm>
          <a:prstGeom prst="rect">
            <a:avLst/>
          </a:prstGeom>
        </p:spPr>
        <p:txBody>
          <a:bodyPr tIns="0">
            <a:noAutofit/>
          </a:bodyPr>
          <a:lstStyle>
            <a:lvl1pPr marL="0" marR="0" indent="0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cap="none" baseline="0">
                <a:solidFill>
                  <a:schemeClr val="bg2"/>
                </a:solidFill>
              </a:defRPr>
            </a:lvl1pPr>
            <a:lvl2pPr marL="359991" marR="0" indent="-359991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tabLst/>
              <a:defRPr/>
            </a:lvl2pPr>
            <a:lvl3pPr marL="503987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◦"/>
              <a:tabLst/>
              <a:defRPr/>
            </a:lvl3pPr>
            <a:lvl4pPr marL="791981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▪"/>
              <a:tabLst/>
              <a:defRPr/>
            </a:lvl4pPr>
          </a:lstStyle>
          <a:p>
            <a:pPr lvl="0"/>
            <a:r>
              <a:rPr lang="en-US" noProof="0" dirty="0"/>
              <a:t>Subtitle</a:t>
            </a:r>
          </a:p>
        </p:txBody>
      </p:sp>
      <p:sp>
        <p:nvSpPr>
          <p:cNvPr id="30" name="Espace réservé pour une image  29">
            <a:extLst>
              <a:ext uri="{FF2B5EF4-FFF2-40B4-BE49-F238E27FC236}">
                <a16:creationId xmlns:a16="http://schemas.microsoft.com/office/drawing/2014/main" id="{74911412-C9BF-4051-B013-27DCDCCC226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988157" y="722479"/>
            <a:ext cx="1805006" cy="1849271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9E37E46B-A015-4F6F-A43F-B4499A62F2D3}"/>
              </a:ext>
            </a:extLst>
          </p:cNvPr>
          <p:cNvSpPr txBox="1"/>
          <p:nvPr userDrawn="1"/>
        </p:nvSpPr>
        <p:spPr>
          <a:xfrm>
            <a:off x="9679234" y="494385"/>
            <a:ext cx="2100583" cy="3031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sz="900" b="1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replace</a:t>
            </a:r>
            <a:r>
              <a:rPr lang="en-US" sz="900" b="1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="1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 image displayed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Delete the image displayed</a:t>
            </a:r>
            <a:endParaRPr lang="en-US" sz="900" baseline="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Pictures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icon</a:t>
            </a:r>
            <a:endParaRPr lang="en-US" sz="90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a new image</a:t>
            </a:r>
            <a:r>
              <a:rPr lang="en-US" sz="900" b="1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179388" indent="-176213">
              <a:spcBef>
                <a:spcPts val="200"/>
              </a:spcBef>
              <a:buAutoNum type="arabicPeriod"/>
              <a:tabLst/>
            </a:pPr>
            <a:endParaRPr lang="en-US" sz="900" b="1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buNone/>
            </a:pP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sz="900" b="1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resize an image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image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 to the Format tab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Crop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Cropping handles will appear. Click, hold and drag a handle to crop the image.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Centre the image by clicking, holding and dragging it to the centre of the box. </a:t>
            </a:r>
          </a:p>
          <a:p>
            <a:pPr marL="0" indent="0">
              <a:spcBef>
                <a:spcPts val="200"/>
              </a:spcBef>
              <a:buFont typeface="+mj-lt"/>
              <a:buNone/>
            </a:pPr>
            <a:r>
              <a:rPr lang="en-US" sz="900" u="sng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N.B.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crop the image proportionally, hold the Shift key while you resize the image.</a:t>
            </a:r>
          </a:p>
          <a:p>
            <a:pPr marL="0" indent="0">
              <a:spcBef>
                <a:spcPts val="200"/>
              </a:spcBef>
              <a:buNone/>
            </a:pPr>
            <a:endParaRPr lang="en-US" sz="900" baseline="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242550B6-20BF-4B7D-BE86-A57608874007}"/>
              </a:ext>
            </a:extLst>
          </p:cNvPr>
          <p:cNvGrpSpPr/>
          <p:nvPr userDrawn="1"/>
        </p:nvGrpSpPr>
        <p:grpSpPr>
          <a:xfrm flipH="1">
            <a:off x="9219400" y="581025"/>
            <a:ext cx="144016" cy="4562475"/>
            <a:chOff x="-252536" y="-197952"/>
            <a:chExt cx="144016" cy="4562475"/>
          </a:xfrm>
        </p:grpSpPr>
        <p:cxnSp>
          <p:nvCxnSpPr>
            <p:cNvPr id="53" name="Connecteur droit 52">
              <a:extLst>
                <a:ext uri="{FF2B5EF4-FFF2-40B4-BE49-F238E27FC236}">
                  <a16:creationId xmlns:a16="http://schemas.microsoft.com/office/drawing/2014/main" id="{FF09EC4E-BAB6-4850-B996-1B078D0961FE}"/>
                </a:ext>
              </a:extLst>
            </p:cNvPr>
            <p:cNvCxnSpPr/>
            <p:nvPr userDrawn="1"/>
          </p:nvCxnSpPr>
          <p:spPr>
            <a:xfrm>
              <a:off x="-252536" y="-197952"/>
              <a:ext cx="0" cy="4562475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Connecteur droit 53">
              <a:extLst>
                <a:ext uri="{FF2B5EF4-FFF2-40B4-BE49-F238E27FC236}">
                  <a16:creationId xmlns:a16="http://schemas.microsoft.com/office/drawing/2014/main" id="{5DACF023-ED39-4B11-8FE6-9748A415CB15}"/>
                </a:ext>
              </a:extLst>
            </p:cNvPr>
            <p:cNvCxnSpPr/>
            <p:nvPr userDrawn="1"/>
          </p:nvCxnSpPr>
          <p:spPr>
            <a:xfrm flipH="1">
              <a:off x="-252536" y="260648"/>
              <a:ext cx="144016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cteur droit 17">
              <a:extLst>
                <a:ext uri="{FF2B5EF4-FFF2-40B4-BE49-F238E27FC236}">
                  <a16:creationId xmlns:a16="http://schemas.microsoft.com/office/drawing/2014/main" id="{F453AC62-F0B9-47B2-ADA4-B2B2517DC47B}"/>
                </a:ext>
              </a:extLst>
            </p:cNvPr>
            <p:cNvCxnSpPr/>
            <p:nvPr userDrawn="1"/>
          </p:nvCxnSpPr>
          <p:spPr>
            <a:xfrm flipH="1">
              <a:off x="-252536" y="2337098"/>
              <a:ext cx="144016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5" name="Image 54">
            <a:extLst>
              <a:ext uri="{FF2B5EF4-FFF2-40B4-BE49-F238E27FC236}">
                <a16:creationId xmlns:a16="http://schemas.microsoft.com/office/drawing/2014/main" id="{195E1888-A9FE-4984-8EEC-E22E24E925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24800" y="2027187"/>
            <a:ext cx="308933" cy="492004"/>
          </a:xfrm>
          <a:prstGeom prst="rect">
            <a:avLst/>
          </a:prstGeom>
          <a:ln>
            <a:solidFill>
              <a:schemeClr val="bg2"/>
            </a:solidFill>
          </a:ln>
        </p:spPr>
      </p:pic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E6FB99C0-B98C-4E1A-9D4A-B92A70B5D3A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0000" y="1073301"/>
            <a:ext cx="6309485" cy="3443138"/>
          </a:xfrm>
        </p:spPr>
        <p:txBody>
          <a:bodyPr/>
          <a:lstStyle/>
          <a:p>
            <a:pPr lvl="0"/>
            <a:r>
              <a:rPr lang="en-US" noProof="0" dirty="0" err="1"/>
              <a:t>Cliquez</a:t>
            </a:r>
            <a:r>
              <a:rPr lang="en-US" noProof="0" dirty="0"/>
              <a:t> pour modifier les styles du </a:t>
            </a:r>
            <a:r>
              <a:rPr lang="en-US" noProof="0" dirty="0" err="1"/>
              <a:t>texte</a:t>
            </a:r>
            <a:r>
              <a:rPr lang="en-US" noProof="0" dirty="0"/>
              <a:t> du masque</a:t>
            </a:r>
          </a:p>
          <a:p>
            <a:pPr lvl="1"/>
            <a:r>
              <a:rPr lang="en-US" noProof="0" dirty="0" err="1"/>
              <a:t>Deuxième</a:t>
            </a:r>
            <a:r>
              <a:rPr lang="en-US" noProof="0" dirty="0"/>
              <a:t> </a:t>
            </a:r>
            <a:r>
              <a:rPr lang="en-US" noProof="0" dirty="0" err="1"/>
              <a:t>niveau</a:t>
            </a:r>
            <a:endParaRPr lang="en-US" noProof="0" dirty="0"/>
          </a:p>
          <a:p>
            <a:pPr lvl="2"/>
            <a:r>
              <a:rPr lang="en-US" noProof="0" dirty="0" err="1"/>
              <a:t>Troisième</a:t>
            </a:r>
            <a:r>
              <a:rPr lang="en-US" noProof="0" dirty="0"/>
              <a:t> </a:t>
            </a:r>
            <a:r>
              <a:rPr lang="en-US" noProof="0" dirty="0" err="1"/>
              <a:t>niveau</a:t>
            </a:r>
            <a:endParaRPr lang="en-US" noProof="0" dirty="0"/>
          </a:p>
          <a:p>
            <a:pPr lvl="3"/>
            <a:r>
              <a:rPr lang="en-US" noProof="0" dirty="0" err="1"/>
              <a:t>Quatrième</a:t>
            </a:r>
            <a:r>
              <a:rPr lang="en-US" noProof="0" dirty="0"/>
              <a:t> </a:t>
            </a:r>
            <a:r>
              <a:rPr lang="en-US" noProof="0" dirty="0" err="1"/>
              <a:t>niveau</a:t>
            </a:r>
            <a:endParaRPr lang="en-US" noProof="0" dirty="0"/>
          </a:p>
        </p:txBody>
      </p:sp>
      <p:sp>
        <p:nvSpPr>
          <p:cNvPr id="15" name="Espace réservé pour une image  29">
            <a:extLst>
              <a:ext uri="{FF2B5EF4-FFF2-40B4-BE49-F238E27FC236}">
                <a16:creationId xmlns:a16="http://schemas.microsoft.com/office/drawing/2014/main" id="{4CD2EE8E-886A-4ABD-9789-ED28185F7EB0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6988157" y="2667168"/>
            <a:ext cx="1805006" cy="1849271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D9E99D35-EAAC-4F90-9836-2740C6F31D2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r>
              <a:rPr lang="en-US"/>
              <a:t>Title of the presentation </a:t>
            </a:r>
            <a:endParaRPr lang="en-US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47F53DE-3CAC-4401-BECB-3C9F821D05F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fld id="{DD52E7CA-940C-4B6E-9E73-0245BA95FC91}" type="slidenum">
              <a:rPr lang="en-US" noProof="0" smtClean="0"/>
              <a:pPr/>
              <a:t>‹Nr.›</a:t>
            </a:fld>
            <a:r>
              <a:rPr lang="en-US" noProof="0"/>
              <a:t> /</a:t>
            </a:r>
            <a:endParaRPr lang="en-US" noProof="0" dirty="0"/>
          </a:p>
        </p:txBody>
      </p:sp>
      <p:sp>
        <p:nvSpPr>
          <p:cNvPr id="16" name="ZoneTexte 18">
            <a:extLst>
              <a:ext uri="{FF2B5EF4-FFF2-40B4-BE49-F238E27FC236}">
                <a16:creationId xmlns:a16="http://schemas.microsoft.com/office/drawing/2014/main" id="{8CB8E7C8-6F78-4956-8C43-501D911E87E3}"/>
              </a:ext>
            </a:extLst>
          </p:cNvPr>
          <p:cNvSpPr txBox="1"/>
          <p:nvPr userDrawn="1"/>
        </p:nvSpPr>
        <p:spPr>
          <a:xfrm>
            <a:off x="-2300564" y="494385"/>
            <a:ext cx="2100583" cy="1025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="1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="1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tauschen</a:t>
            </a:r>
            <a:r>
              <a:rPr lang="en-US" sz="900" b="1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Rechtsklick</a:t>
            </a:r>
            <a:r>
              <a:rPr lang="en-US" sz="90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auf das </a:t>
            </a:r>
            <a:r>
              <a:rPr lang="en-US" sz="90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Foto</a:t>
            </a:r>
            <a:endParaRPr lang="en-US" sz="900" baseline="0" noProof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90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ändern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auswählen</a:t>
            </a:r>
            <a:endParaRPr lang="en-US" sz="900" baseline="0" noProof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Gewünschtes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Ordner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Laufwerk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auswählen</a:t>
            </a:r>
            <a:endParaRPr lang="en-US" sz="900" noProof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endParaRPr lang="en-US" sz="900" b="1" noProof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0" name="Groupe 51">
            <a:extLst>
              <a:ext uri="{FF2B5EF4-FFF2-40B4-BE49-F238E27FC236}">
                <a16:creationId xmlns:a16="http://schemas.microsoft.com/office/drawing/2014/main" id="{242550B6-20BF-4B7D-BE86-A57608874007}"/>
              </a:ext>
            </a:extLst>
          </p:cNvPr>
          <p:cNvGrpSpPr/>
          <p:nvPr userDrawn="1"/>
        </p:nvGrpSpPr>
        <p:grpSpPr>
          <a:xfrm>
            <a:off x="-252536" y="581025"/>
            <a:ext cx="144016" cy="4562475"/>
            <a:chOff x="-252536" y="-197952"/>
            <a:chExt cx="144016" cy="4562475"/>
          </a:xfrm>
        </p:grpSpPr>
        <p:cxnSp>
          <p:nvCxnSpPr>
            <p:cNvPr id="21" name="Connecteur droit 52">
              <a:extLst>
                <a:ext uri="{FF2B5EF4-FFF2-40B4-BE49-F238E27FC236}">
                  <a16:creationId xmlns:a16="http://schemas.microsoft.com/office/drawing/2014/main" id="{FF09EC4E-BAB6-4850-B996-1B078D0961FE}"/>
                </a:ext>
              </a:extLst>
            </p:cNvPr>
            <p:cNvCxnSpPr/>
            <p:nvPr userDrawn="1"/>
          </p:nvCxnSpPr>
          <p:spPr>
            <a:xfrm>
              <a:off x="-252536" y="-197952"/>
              <a:ext cx="0" cy="4562475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eur droit 53">
              <a:extLst>
                <a:ext uri="{FF2B5EF4-FFF2-40B4-BE49-F238E27FC236}">
                  <a16:creationId xmlns:a16="http://schemas.microsoft.com/office/drawing/2014/main" id="{5DACF023-ED39-4B11-8FE6-9748A415CB15}"/>
                </a:ext>
              </a:extLst>
            </p:cNvPr>
            <p:cNvCxnSpPr/>
            <p:nvPr userDrawn="1"/>
          </p:nvCxnSpPr>
          <p:spPr>
            <a:xfrm flipH="1">
              <a:off x="-252536" y="1240051"/>
              <a:ext cx="144016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022512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petite image +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Espace réservé pour une image  29">
            <a:extLst>
              <a:ext uri="{FF2B5EF4-FFF2-40B4-BE49-F238E27FC236}">
                <a16:creationId xmlns:a16="http://schemas.microsoft.com/office/drawing/2014/main" id="{62842B35-B946-44F4-B32F-EC077A6058B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988157" y="722479"/>
            <a:ext cx="1805006" cy="1849271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276A1C73-504F-4EFB-B472-CAF8483148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327702"/>
            <a:ext cx="6480980" cy="276999"/>
          </a:xfrm>
        </p:spPr>
        <p:txBody>
          <a:bodyPr/>
          <a:lstStyle/>
          <a:p>
            <a:r>
              <a:rPr lang="en-US" noProof="0" dirty="0" err="1"/>
              <a:t>TitLe</a:t>
            </a:r>
            <a:r>
              <a:rPr lang="en-US" noProof="0" dirty="0"/>
              <a:t> 1 (LEVEL 0) arial 18-point</a:t>
            </a:r>
          </a:p>
        </p:txBody>
      </p:sp>
      <p:sp>
        <p:nvSpPr>
          <p:cNvPr id="19" name="Espace réservé du texte 7">
            <a:extLst>
              <a:ext uri="{FF2B5EF4-FFF2-40B4-BE49-F238E27FC236}">
                <a16:creationId xmlns:a16="http://schemas.microsoft.com/office/drawing/2014/main" id="{1547431F-7128-4125-8C02-E7235B35E5D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60000" y="654998"/>
            <a:ext cx="6484142" cy="288000"/>
          </a:xfrm>
          <a:prstGeom prst="rect">
            <a:avLst/>
          </a:prstGeom>
        </p:spPr>
        <p:txBody>
          <a:bodyPr tIns="0">
            <a:noAutofit/>
          </a:bodyPr>
          <a:lstStyle>
            <a:lvl1pPr marL="0" marR="0" indent="0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cap="none" baseline="0">
                <a:solidFill>
                  <a:schemeClr val="bg2"/>
                </a:solidFill>
              </a:defRPr>
            </a:lvl1pPr>
            <a:lvl2pPr marL="359991" marR="0" indent="-359991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tabLst/>
              <a:defRPr/>
            </a:lvl2pPr>
            <a:lvl3pPr marL="503987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◦"/>
              <a:tabLst/>
              <a:defRPr/>
            </a:lvl3pPr>
            <a:lvl4pPr marL="791981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▪"/>
              <a:tabLst/>
              <a:defRPr/>
            </a:lvl4pPr>
          </a:lstStyle>
          <a:p>
            <a:pPr lvl="0"/>
            <a:r>
              <a:rPr lang="en-US" noProof="0" dirty="0"/>
              <a:t>Subtitle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E6FB99C0-B98C-4E1A-9D4A-B92A70B5D3A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0000" y="1073301"/>
            <a:ext cx="6309485" cy="3443138"/>
          </a:xfrm>
        </p:spPr>
        <p:txBody>
          <a:bodyPr/>
          <a:lstStyle/>
          <a:p>
            <a:pPr lvl="0"/>
            <a:r>
              <a:rPr lang="en-US" noProof="0"/>
              <a:t>Cliquez pour modifier les styles du texte du masque</a:t>
            </a:r>
          </a:p>
          <a:p>
            <a:pPr lvl="1"/>
            <a:r>
              <a:rPr lang="en-US" noProof="0"/>
              <a:t>Deuxième niveau</a:t>
            </a:r>
          </a:p>
          <a:p>
            <a:pPr lvl="2"/>
            <a:r>
              <a:rPr lang="en-US" noProof="0"/>
              <a:t>Troisième niveau</a:t>
            </a:r>
          </a:p>
          <a:p>
            <a:pPr lvl="3"/>
            <a:r>
              <a:rPr lang="en-US" noProof="0"/>
              <a:t>Quatrième niveau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62F93307-FF6C-4A23-A887-ABBF5881FF86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6988156" y="2667167"/>
            <a:ext cx="1803600" cy="1849271"/>
          </a:xfrm>
          <a:prstGeom prst="roundRect">
            <a:avLst>
              <a:gd name="adj" fmla="val 6210"/>
            </a:avLst>
          </a:prstGeom>
          <a:solidFill>
            <a:schemeClr val="accent3"/>
          </a:solidFill>
        </p:spPr>
        <p:txBody>
          <a:bodyPr vert="horz" wrap="square" lIns="72000" tIns="144000" rIns="91440" bIns="360000" rtlCol="0">
            <a:normAutofit/>
          </a:bodyPr>
          <a:lstStyle>
            <a:lvl1pPr marL="180975" indent="-180975">
              <a:buClr>
                <a:schemeClr val="bg1"/>
              </a:buClr>
              <a:defRPr lang="fr-FR" dirty="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lang="fr-FR" dirty="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lang="fr-FR" dirty="0">
                <a:solidFill>
                  <a:schemeClr val="bg1"/>
                </a:solidFill>
              </a:defRPr>
            </a:lvl3pPr>
          </a:lstStyle>
          <a:p>
            <a:pPr marL="180975" marR="0" lvl="0" indent="-180975" algn="l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●"/>
              <a:tabLst/>
            </a:pPr>
            <a:r>
              <a:rPr lang="en-US" noProof="0"/>
              <a:t>Cliquez pour modifier les styles du texte du masque</a:t>
            </a:r>
          </a:p>
          <a:p>
            <a:pPr lvl="1">
              <a:buClr>
                <a:schemeClr val="bg1"/>
              </a:buClr>
            </a:pPr>
            <a:r>
              <a:rPr lang="en-US" noProof="0"/>
              <a:t>Deuxième niveau</a:t>
            </a:r>
          </a:p>
          <a:p>
            <a:pPr lvl="2">
              <a:buClr>
                <a:schemeClr val="bg1"/>
              </a:buClr>
            </a:pPr>
            <a:r>
              <a:rPr lang="en-US" noProof="0"/>
              <a:t>Troisième niveau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2366A88-9E01-4270-9CD5-FC01E6246F05}"/>
              </a:ext>
            </a:extLst>
          </p:cNvPr>
          <p:cNvSpPr txBox="1"/>
          <p:nvPr userDrawn="1"/>
        </p:nvSpPr>
        <p:spPr>
          <a:xfrm>
            <a:off x="9679234" y="494385"/>
            <a:ext cx="2100583" cy="3031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sz="900" b="1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replace</a:t>
            </a:r>
            <a:r>
              <a:rPr lang="en-US" sz="900" b="1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="1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 image displayed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Delete the image displayed</a:t>
            </a:r>
            <a:endParaRPr lang="en-US" sz="900" baseline="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Pictures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icon</a:t>
            </a:r>
            <a:endParaRPr lang="en-US" sz="90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a new image</a:t>
            </a:r>
            <a:r>
              <a:rPr lang="en-US" sz="900" b="1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179388" indent="-176213">
              <a:spcBef>
                <a:spcPts val="200"/>
              </a:spcBef>
              <a:buAutoNum type="arabicPeriod"/>
              <a:tabLst/>
            </a:pPr>
            <a:endParaRPr lang="en-US" sz="900" b="1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buNone/>
            </a:pP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sz="900" b="1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resize an image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image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 to the Format tab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Crop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Cropping handles will appear. Click, hold and drag a handle to crop the image.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Centre the image by clicking, holding and dragging it to the centre of the box. </a:t>
            </a:r>
          </a:p>
          <a:p>
            <a:pPr marL="0" indent="0">
              <a:spcBef>
                <a:spcPts val="200"/>
              </a:spcBef>
              <a:buFont typeface="+mj-lt"/>
              <a:buNone/>
            </a:pPr>
            <a:r>
              <a:rPr lang="en-US" sz="900" u="sng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N.B.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crop the image proportionally, hold the Shift key while you resize the image.</a:t>
            </a:r>
          </a:p>
          <a:p>
            <a:pPr marL="0" indent="0">
              <a:spcBef>
                <a:spcPts val="200"/>
              </a:spcBef>
              <a:buNone/>
            </a:pPr>
            <a:endParaRPr lang="en-US" sz="900" baseline="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5670FE99-2C53-47D4-BB06-69CF0C130B96}"/>
              </a:ext>
            </a:extLst>
          </p:cNvPr>
          <p:cNvGrpSpPr/>
          <p:nvPr userDrawn="1"/>
        </p:nvGrpSpPr>
        <p:grpSpPr>
          <a:xfrm flipH="1">
            <a:off x="9219400" y="581025"/>
            <a:ext cx="144016" cy="4562475"/>
            <a:chOff x="-252536" y="-197952"/>
            <a:chExt cx="144016" cy="4562475"/>
          </a:xfrm>
        </p:grpSpPr>
        <p:cxnSp>
          <p:nvCxnSpPr>
            <p:cNvPr id="18" name="Connecteur droit 17">
              <a:extLst>
                <a:ext uri="{FF2B5EF4-FFF2-40B4-BE49-F238E27FC236}">
                  <a16:creationId xmlns:a16="http://schemas.microsoft.com/office/drawing/2014/main" id="{01082D70-401C-474A-9B6C-5D446C724627}"/>
                </a:ext>
              </a:extLst>
            </p:cNvPr>
            <p:cNvCxnSpPr/>
            <p:nvPr userDrawn="1"/>
          </p:nvCxnSpPr>
          <p:spPr>
            <a:xfrm>
              <a:off x="-252536" y="-197952"/>
              <a:ext cx="0" cy="4562475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74EBA2B6-FC25-417E-8395-1DA231D8952E}"/>
                </a:ext>
              </a:extLst>
            </p:cNvPr>
            <p:cNvCxnSpPr/>
            <p:nvPr userDrawn="1"/>
          </p:nvCxnSpPr>
          <p:spPr>
            <a:xfrm flipH="1">
              <a:off x="-252536" y="260648"/>
              <a:ext cx="144016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07E0CEC6-CD3E-4F42-8D58-FBD1159FBF0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24800" y="2027187"/>
            <a:ext cx="308933" cy="492004"/>
          </a:xfrm>
          <a:prstGeom prst="rect">
            <a:avLst/>
          </a:prstGeom>
          <a:ln>
            <a:solidFill>
              <a:schemeClr val="bg2"/>
            </a:solidFill>
          </a:ln>
        </p:spPr>
      </p:pic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DCDE88AA-AD96-4510-9DD9-B2598562A674}"/>
              </a:ext>
            </a:extLst>
          </p:cNvPr>
          <p:cNvSpPr>
            <a:spLocks noGrp="1"/>
          </p:cNvSpPr>
          <p:nvPr>
            <p:ph type="ftr" sz="quarter" idx="37"/>
          </p:nvPr>
        </p:nvSpPr>
        <p:spPr/>
        <p:txBody>
          <a:bodyPr/>
          <a:lstStyle/>
          <a:p>
            <a:r>
              <a:rPr lang="en-US"/>
              <a:t>Title of the presentation </a:t>
            </a:r>
            <a:endParaRPr lang="en-US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62F4D66-BE3D-4F67-A639-E2D8B8200C0C}"/>
              </a:ext>
            </a:extLst>
          </p:cNvPr>
          <p:cNvSpPr>
            <a:spLocks noGrp="1"/>
          </p:cNvSpPr>
          <p:nvPr>
            <p:ph type="sldNum" sz="quarter" idx="38"/>
          </p:nvPr>
        </p:nvSpPr>
        <p:spPr/>
        <p:txBody>
          <a:bodyPr/>
          <a:lstStyle/>
          <a:p>
            <a:fld id="{DD52E7CA-940C-4B6E-9E73-0245BA95FC91}" type="slidenum">
              <a:rPr lang="en-US" noProof="0" smtClean="0"/>
              <a:pPr/>
              <a:t>‹Nr.›</a:t>
            </a:fld>
            <a:r>
              <a:rPr lang="en-US" noProof="0"/>
              <a:t> /</a:t>
            </a:r>
            <a:endParaRPr lang="en-US" noProof="0" dirty="0"/>
          </a:p>
        </p:txBody>
      </p:sp>
      <p:sp>
        <p:nvSpPr>
          <p:cNvPr id="23" name="ZoneTexte 18">
            <a:extLst>
              <a:ext uri="{FF2B5EF4-FFF2-40B4-BE49-F238E27FC236}">
                <a16:creationId xmlns:a16="http://schemas.microsoft.com/office/drawing/2014/main" id="{8CB8E7C8-6F78-4956-8C43-501D911E87E3}"/>
              </a:ext>
            </a:extLst>
          </p:cNvPr>
          <p:cNvSpPr txBox="1"/>
          <p:nvPr userDrawn="1"/>
        </p:nvSpPr>
        <p:spPr>
          <a:xfrm>
            <a:off x="-2300564" y="494385"/>
            <a:ext cx="2100583" cy="1025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="1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="1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tauschen</a:t>
            </a:r>
            <a:r>
              <a:rPr lang="en-US" sz="900" b="1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Rechtsklick</a:t>
            </a:r>
            <a:r>
              <a:rPr lang="en-US" sz="90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auf das </a:t>
            </a:r>
            <a:r>
              <a:rPr lang="en-US" sz="90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Foto</a:t>
            </a:r>
            <a:endParaRPr lang="en-US" sz="900" baseline="0" noProof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90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ändern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auswählen</a:t>
            </a:r>
            <a:endParaRPr lang="en-US" sz="900" baseline="0" noProof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Gewünschtes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Ordner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Laufwerk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auswählen</a:t>
            </a:r>
            <a:endParaRPr lang="en-US" sz="900" noProof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endParaRPr lang="en-US" sz="900" b="1" noProof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4" name="Groupe 51">
            <a:extLst>
              <a:ext uri="{FF2B5EF4-FFF2-40B4-BE49-F238E27FC236}">
                <a16:creationId xmlns:a16="http://schemas.microsoft.com/office/drawing/2014/main" id="{242550B6-20BF-4B7D-BE86-A57608874007}"/>
              </a:ext>
            </a:extLst>
          </p:cNvPr>
          <p:cNvGrpSpPr/>
          <p:nvPr userDrawn="1"/>
        </p:nvGrpSpPr>
        <p:grpSpPr>
          <a:xfrm>
            <a:off x="-252536" y="581025"/>
            <a:ext cx="144016" cy="4562475"/>
            <a:chOff x="-252536" y="-197952"/>
            <a:chExt cx="144016" cy="4562475"/>
          </a:xfrm>
        </p:grpSpPr>
        <p:cxnSp>
          <p:nvCxnSpPr>
            <p:cNvPr id="25" name="Connecteur droit 52">
              <a:extLst>
                <a:ext uri="{FF2B5EF4-FFF2-40B4-BE49-F238E27FC236}">
                  <a16:creationId xmlns:a16="http://schemas.microsoft.com/office/drawing/2014/main" id="{FF09EC4E-BAB6-4850-B996-1B078D0961FE}"/>
                </a:ext>
              </a:extLst>
            </p:cNvPr>
            <p:cNvCxnSpPr/>
            <p:nvPr userDrawn="1"/>
          </p:nvCxnSpPr>
          <p:spPr>
            <a:xfrm>
              <a:off x="-252536" y="-197952"/>
              <a:ext cx="0" cy="4562475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droit 53">
              <a:extLst>
                <a:ext uri="{FF2B5EF4-FFF2-40B4-BE49-F238E27FC236}">
                  <a16:creationId xmlns:a16="http://schemas.microsoft.com/office/drawing/2014/main" id="{5DACF023-ED39-4B11-8FE6-9748A415CB15}"/>
                </a:ext>
              </a:extLst>
            </p:cNvPr>
            <p:cNvCxnSpPr/>
            <p:nvPr userDrawn="1"/>
          </p:nvCxnSpPr>
          <p:spPr>
            <a:xfrm flipH="1">
              <a:off x="-252536" y="1240051"/>
              <a:ext cx="144016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018155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3 petit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ce réservé pour une image  29">
            <a:extLst>
              <a:ext uri="{FF2B5EF4-FFF2-40B4-BE49-F238E27FC236}">
                <a16:creationId xmlns:a16="http://schemas.microsoft.com/office/drawing/2014/main" id="{C69E9608-240D-41B6-B8CC-5320FF60E857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3111211" y="1681476"/>
            <a:ext cx="1805006" cy="1849271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276A1C73-504F-4EFB-B472-CAF8483148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327702"/>
            <a:ext cx="6480980" cy="276999"/>
          </a:xfrm>
        </p:spPr>
        <p:txBody>
          <a:bodyPr/>
          <a:lstStyle/>
          <a:p>
            <a:r>
              <a:rPr lang="en-US" noProof="0" dirty="0" err="1"/>
              <a:t>TitLe</a:t>
            </a:r>
            <a:r>
              <a:rPr lang="en-US" noProof="0" dirty="0"/>
              <a:t> 1 (LEVEL 0) arial 18-point</a:t>
            </a:r>
          </a:p>
        </p:txBody>
      </p:sp>
      <p:sp>
        <p:nvSpPr>
          <p:cNvPr id="19" name="Espace réservé du texte 7">
            <a:extLst>
              <a:ext uri="{FF2B5EF4-FFF2-40B4-BE49-F238E27FC236}">
                <a16:creationId xmlns:a16="http://schemas.microsoft.com/office/drawing/2014/main" id="{1547431F-7128-4125-8C02-E7235B35E5D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60000" y="654998"/>
            <a:ext cx="6484142" cy="288000"/>
          </a:xfrm>
          <a:prstGeom prst="rect">
            <a:avLst/>
          </a:prstGeom>
        </p:spPr>
        <p:txBody>
          <a:bodyPr tIns="0">
            <a:noAutofit/>
          </a:bodyPr>
          <a:lstStyle>
            <a:lvl1pPr marL="0" marR="0" indent="0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cap="none" baseline="0">
                <a:solidFill>
                  <a:schemeClr val="bg2"/>
                </a:solidFill>
              </a:defRPr>
            </a:lvl1pPr>
            <a:lvl2pPr marL="359991" marR="0" indent="-359991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tabLst/>
              <a:defRPr/>
            </a:lvl2pPr>
            <a:lvl3pPr marL="503987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◦"/>
              <a:tabLst/>
              <a:defRPr/>
            </a:lvl3pPr>
            <a:lvl4pPr marL="791981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▪"/>
              <a:tabLst/>
              <a:defRPr/>
            </a:lvl4pPr>
          </a:lstStyle>
          <a:p>
            <a:pPr lvl="0"/>
            <a:r>
              <a:rPr lang="en-US" noProof="0" dirty="0"/>
              <a:t>Subtitle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E6FB99C0-B98C-4E1A-9D4A-B92A70B5D3A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0001" y="1073300"/>
            <a:ext cx="2550839" cy="3536315"/>
          </a:xfrm>
        </p:spPr>
        <p:txBody>
          <a:bodyPr/>
          <a:lstStyle/>
          <a:p>
            <a:pPr lvl="0"/>
            <a:r>
              <a:rPr lang="en-US" noProof="0"/>
              <a:t>Cliquez pour modifier les styles du texte du masque</a:t>
            </a:r>
          </a:p>
          <a:p>
            <a:pPr lvl="1"/>
            <a:r>
              <a:rPr lang="en-US" noProof="0"/>
              <a:t>Deuxième niveau</a:t>
            </a:r>
          </a:p>
          <a:p>
            <a:pPr lvl="2"/>
            <a:r>
              <a:rPr lang="en-US" noProof="0"/>
              <a:t>Troisième niveau</a:t>
            </a:r>
          </a:p>
          <a:p>
            <a:pPr lvl="3"/>
            <a:r>
              <a:rPr lang="en-US" noProof="0"/>
              <a:t>Quatrième niveau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FFEB2990-E2D8-4AF5-9FAF-A1127E1C12A7}"/>
              </a:ext>
            </a:extLst>
          </p:cNvPr>
          <p:cNvSpPr txBox="1"/>
          <p:nvPr userDrawn="1"/>
        </p:nvSpPr>
        <p:spPr>
          <a:xfrm>
            <a:off x="9679234" y="494385"/>
            <a:ext cx="2100583" cy="3031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sz="900" b="1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replace</a:t>
            </a:r>
            <a:r>
              <a:rPr lang="en-US" sz="900" b="1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="1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 image displayed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Delete the image displayed</a:t>
            </a:r>
            <a:endParaRPr lang="en-US" sz="900" baseline="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Pictures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icon</a:t>
            </a:r>
            <a:endParaRPr lang="en-US" sz="90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a new image</a:t>
            </a:r>
            <a:r>
              <a:rPr lang="en-US" sz="900" b="1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179388" indent="-176213">
              <a:spcBef>
                <a:spcPts val="200"/>
              </a:spcBef>
              <a:buAutoNum type="arabicPeriod"/>
              <a:tabLst/>
            </a:pPr>
            <a:endParaRPr lang="en-US" sz="900" b="1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buNone/>
            </a:pP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sz="900" b="1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resize an image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image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 to the Format tab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Crop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Cropping handles will appear. Click, hold and drag a handle to crop the image.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Centre the image by clicking, holding and dragging it to the centre of the box. </a:t>
            </a:r>
          </a:p>
          <a:p>
            <a:pPr marL="0" indent="0">
              <a:spcBef>
                <a:spcPts val="200"/>
              </a:spcBef>
              <a:buFont typeface="+mj-lt"/>
              <a:buNone/>
            </a:pPr>
            <a:r>
              <a:rPr lang="en-US" sz="900" u="sng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N.B.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crop the image proportionally, hold the Shift key while you resize the image.</a:t>
            </a:r>
          </a:p>
          <a:p>
            <a:pPr marL="0" indent="0">
              <a:spcBef>
                <a:spcPts val="200"/>
              </a:spcBef>
              <a:buNone/>
            </a:pPr>
            <a:endParaRPr lang="en-US" sz="900" baseline="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7C12B20D-7ABF-4420-B33F-8F7B126A1388}"/>
              </a:ext>
            </a:extLst>
          </p:cNvPr>
          <p:cNvGrpSpPr/>
          <p:nvPr userDrawn="1"/>
        </p:nvGrpSpPr>
        <p:grpSpPr>
          <a:xfrm flipH="1">
            <a:off x="9219400" y="581025"/>
            <a:ext cx="144016" cy="4562475"/>
            <a:chOff x="-252536" y="-197952"/>
            <a:chExt cx="144016" cy="4562475"/>
          </a:xfrm>
        </p:grpSpPr>
        <p:cxnSp>
          <p:nvCxnSpPr>
            <p:cNvPr id="21" name="Connecteur droit 20">
              <a:extLst>
                <a:ext uri="{FF2B5EF4-FFF2-40B4-BE49-F238E27FC236}">
                  <a16:creationId xmlns:a16="http://schemas.microsoft.com/office/drawing/2014/main" id="{4B146F83-84C9-4372-86FB-2FA1E9B1895B}"/>
                </a:ext>
              </a:extLst>
            </p:cNvPr>
            <p:cNvCxnSpPr/>
            <p:nvPr userDrawn="1"/>
          </p:nvCxnSpPr>
          <p:spPr>
            <a:xfrm>
              <a:off x="-252536" y="-197952"/>
              <a:ext cx="0" cy="4562475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eur droit 22">
              <a:extLst>
                <a:ext uri="{FF2B5EF4-FFF2-40B4-BE49-F238E27FC236}">
                  <a16:creationId xmlns:a16="http://schemas.microsoft.com/office/drawing/2014/main" id="{95970E89-E453-4CA2-9051-90BE81E7DD5A}"/>
                </a:ext>
              </a:extLst>
            </p:cNvPr>
            <p:cNvCxnSpPr/>
            <p:nvPr userDrawn="1"/>
          </p:nvCxnSpPr>
          <p:spPr>
            <a:xfrm flipH="1">
              <a:off x="-252536" y="1342688"/>
              <a:ext cx="144016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4" name="Image 23">
            <a:extLst>
              <a:ext uri="{FF2B5EF4-FFF2-40B4-BE49-F238E27FC236}">
                <a16:creationId xmlns:a16="http://schemas.microsoft.com/office/drawing/2014/main" id="{566F9AD5-D8EE-446D-8986-E2A0EBBAFA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24800" y="2027187"/>
            <a:ext cx="308933" cy="492004"/>
          </a:xfrm>
          <a:prstGeom prst="rect">
            <a:avLst/>
          </a:prstGeom>
          <a:ln>
            <a:solidFill>
              <a:schemeClr val="bg2"/>
            </a:solidFill>
          </a:ln>
        </p:spPr>
      </p:pic>
      <p:sp>
        <p:nvSpPr>
          <p:cNvPr id="26" name="Espace réservé pour une image  29">
            <a:extLst>
              <a:ext uri="{FF2B5EF4-FFF2-40B4-BE49-F238E27FC236}">
                <a16:creationId xmlns:a16="http://schemas.microsoft.com/office/drawing/2014/main" id="{32681C02-AD0F-4FD7-A2A9-FE40A5E31BF6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5049549" y="1681476"/>
            <a:ext cx="1805006" cy="1849271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27" name="Espace réservé pour une image  29">
            <a:extLst>
              <a:ext uri="{FF2B5EF4-FFF2-40B4-BE49-F238E27FC236}">
                <a16:creationId xmlns:a16="http://schemas.microsoft.com/office/drawing/2014/main" id="{3F567498-CD75-42E9-89CD-468F7D7F4D87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6987886" y="1681476"/>
            <a:ext cx="1805006" cy="1849271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218000AB-9E6A-4EF0-AAAC-42779BD38EEE}"/>
              </a:ext>
            </a:extLst>
          </p:cNvPr>
          <p:cNvSpPr>
            <a:spLocks noGrp="1"/>
          </p:cNvSpPr>
          <p:nvPr>
            <p:ph type="ftr" sz="quarter" idx="38"/>
          </p:nvPr>
        </p:nvSpPr>
        <p:spPr/>
        <p:txBody>
          <a:bodyPr/>
          <a:lstStyle/>
          <a:p>
            <a:r>
              <a:rPr lang="en-US"/>
              <a:t>Title of the presentation </a:t>
            </a:r>
            <a:endParaRPr lang="en-US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5C08013-4BD4-49BD-A878-B82E562FA164}"/>
              </a:ext>
            </a:extLst>
          </p:cNvPr>
          <p:cNvSpPr>
            <a:spLocks noGrp="1"/>
          </p:cNvSpPr>
          <p:nvPr>
            <p:ph type="sldNum" sz="quarter" idx="39"/>
          </p:nvPr>
        </p:nvSpPr>
        <p:spPr/>
        <p:txBody>
          <a:bodyPr/>
          <a:lstStyle/>
          <a:p>
            <a:fld id="{DD52E7CA-940C-4B6E-9E73-0245BA95FC91}" type="slidenum">
              <a:rPr lang="en-US" noProof="0" smtClean="0"/>
              <a:pPr/>
              <a:t>‹Nr.›</a:t>
            </a:fld>
            <a:r>
              <a:rPr lang="en-US" noProof="0"/>
              <a:t> /</a:t>
            </a:r>
            <a:endParaRPr lang="en-US" noProof="0" dirty="0"/>
          </a:p>
        </p:txBody>
      </p:sp>
      <p:sp>
        <p:nvSpPr>
          <p:cNvPr id="15" name="ZoneTexte 18">
            <a:extLst>
              <a:ext uri="{FF2B5EF4-FFF2-40B4-BE49-F238E27FC236}">
                <a16:creationId xmlns:a16="http://schemas.microsoft.com/office/drawing/2014/main" id="{8CB8E7C8-6F78-4956-8C43-501D911E87E3}"/>
              </a:ext>
            </a:extLst>
          </p:cNvPr>
          <p:cNvSpPr txBox="1"/>
          <p:nvPr userDrawn="1"/>
        </p:nvSpPr>
        <p:spPr>
          <a:xfrm>
            <a:off x="-2300564" y="494385"/>
            <a:ext cx="2100583" cy="1025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="1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="1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tauschen</a:t>
            </a:r>
            <a:r>
              <a:rPr lang="en-US" sz="900" b="1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Rechtsklick</a:t>
            </a:r>
            <a:r>
              <a:rPr lang="en-US" sz="90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auf das </a:t>
            </a:r>
            <a:r>
              <a:rPr lang="en-US" sz="90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Foto</a:t>
            </a:r>
            <a:endParaRPr lang="en-US" sz="900" baseline="0" noProof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90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ändern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auswählen</a:t>
            </a:r>
            <a:endParaRPr lang="en-US" sz="900" baseline="0" noProof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Gewünschtes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Ordner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Laufwerk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auswählen</a:t>
            </a:r>
            <a:endParaRPr lang="en-US" sz="900" noProof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endParaRPr lang="en-US" sz="900" b="1" noProof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6" name="Groupe 51">
            <a:extLst>
              <a:ext uri="{FF2B5EF4-FFF2-40B4-BE49-F238E27FC236}">
                <a16:creationId xmlns:a16="http://schemas.microsoft.com/office/drawing/2014/main" id="{242550B6-20BF-4B7D-BE86-A57608874007}"/>
              </a:ext>
            </a:extLst>
          </p:cNvPr>
          <p:cNvGrpSpPr/>
          <p:nvPr userDrawn="1"/>
        </p:nvGrpSpPr>
        <p:grpSpPr>
          <a:xfrm>
            <a:off x="-252536" y="587375"/>
            <a:ext cx="144016" cy="4562475"/>
            <a:chOff x="-252536" y="-197952"/>
            <a:chExt cx="144016" cy="4562475"/>
          </a:xfrm>
        </p:grpSpPr>
        <p:cxnSp>
          <p:nvCxnSpPr>
            <p:cNvPr id="25" name="Connecteur droit 52">
              <a:extLst>
                <a:ext uri="{FF2B5EF4-FFF2-40B4-BE49-F238E27FC236}">
                  <a16:creationId xmlns:a16="http://schemas.microsoft.com/office/drawing/2014/main" id="{FF09EC4E-BAB6-4850-B996-1B078D0961FE}"/>
                </a:ext>
              </a:extLst>
            </p:cNvPr>
            <p:cNvCxnSpPr/>
            <p:nvPr userDrawn="1"/>
          </p:nvCxnSpPr>
          <p:spPr>
            <a:xfrm>
              <a:off x="-252536" y="-197952"/>
              <a:ext cx="0" cy="4562475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eur droit 53">
              <a:extLst>
                <a:ext uri="{FF2B5EF4-FFF2-40B4-BE49-F238E27FC236}">
                  <a16:creationId xmlns:a16="http://schemas.microsoft.com/office/drawing/2014/main" id="{5DACF023-ED39-4B11-8FE6-9748A415CB15}"/>
                </a:ext>
              </a:extLst>
            </p:cNvPr>
            <p:cNvCxnSpPr/>
            <p:nvPr userDrawn="1"/>
          </p:nvCxnSpPr>
          <p:spPr>
            <a:xfrm flipH="1">
              <a:off x="-252536" y="1240051"/>
              <a:ext cx="144016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383240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3 petite image et légen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276A1C73-504F-4EFB-B472-CAF8483148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327702"/>
            <a:ext cx="6480980" cy="276999"/>
          </a:xfrm>
        </p:spPr>
        <p:txBody>
          <a:bodyPr/>
          <a:lstStyle/>
          <a:p>
            <a:r>
              <a:rPr lang="en-US" noProof="0" dirty="0" err="1"/>
              <a:t>TitLe</a:t>
            </a:r>
            <a:r>
              <a:rPr lang="en-US" noProof="0" dirty="0"/>
              <a:t> 1 (LEVEL 0) arial 18-point</a:t>
            </a:r>
          </a:p>
        </p:txBody>
      </p:sp>
      <p:sp>
        <p:nvSpPr>
          <p:cNvPr id="19" name="Espace réservé du texte 7">
            <a:extLst>
              <a:ext uri="{FF2B5EF4-FFF2-40B4-BE49-F238E27FC236}">
                <a16:creationId xmlns:a16="http://schemas.microsoft.com/office/drawing/2014/main" id="{1547431F-7128-4125-8C02-E7235B35E5D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60000" y="654998"/>
            <a:ext cx="6484142" cy="288000"/>
          </a:xfrm>
          <a:prstGeom prst="rect">
            <a:avLst/>
          </a:prstGeom>
        </p:spPr>
        <p:txBody>
          <a:bodyPr tIns="0">
            <a:noAutofit/>
          </a:bodyPr>
          <a:lstStyle>
            <a:lvl1pPr marL="0" marR="0" indent="0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cap="none" baseline="0">
                <a:solidFill>
                  <a:schemeClr val="bg2"/>
                </a:solidFill>
              </a:defRPr>
            </a:lvl1pPr>
            <a:lvl2pPr marL="359991" marR="0" indent="-359991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tabLst/>
              <a:defRPr/>
            </a:lvl2pPr>
            <a:lvl3pPr marL="503987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◦"/>
              <a:tabLst/>
              <a:defRPr/>
            </a:lvl3pPr>
            <a:lvl4pPr marL="791981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▪"/>
              <a:tabLst/>
              <a:defRPr/>
            </a:lvl4pPr>
          </a:lstStyle>
          <a:p>
            <a:pPr lvl="0"/>
            <a:r>
              <a:rPr lang="en-US" noProof="0" dirty="0"/>
              <a:t>Subtitle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E6FB99C0-B98C-4E1A-9D4A-B92A70B5D3A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0001" y="1073301"/>
            <a:ext cx="2550839" cy="3443138"/>
          </a:xfrm>
        </p:spPr>
        <p:txBody>
          <a:bodyPr/>
          <a:lstStyle/>
          <a:p>
            <a:pPr lvl="0"/>
            <a:r>
              <a:rPr lang="en-US" noProof="0"/>
              <a:t>Cliquez pour modifier les styles du texte du masque</a:t>
            </a:r>
          </a:p>
          <a:p>
            <a:pPr lvl="1"/>
            <a:r>
              <a:rPr lang="en-US" noProof="0"/>
              <a:t>Deuxième niveau</a:t>
            </a:r>
          </a:p>
          <a:p>
            <a:pPr lvl="2"/>
            <a:r>
              <a:rPr lang="en-US" noProof="0"/>
              <a:t>Troisième niveau</a:t>
            </a:r>
          </a:p>
          <a:p>
            <a:pPr lvl="3"/>
            <a:r>
              <a:rPr lang="en-US" noProof="0"/>
              <a:t>Quatrième niveau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6940D89D-15D8-41E6-B3DB-0B06FEBFE28C}"/>
              </a:ext>
            </a:extLst>
          </p:cNvPr>
          <p:cNvSpPr txBox="1"/>
          <p:nvPr userDrawn="1"/>
        </p:nvSpPr>
        <p:spPr>
          <a:xfrm>
            <a:off x="9679234" y="494385"/>
            <a:ext cx="2100583" cy="3031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sz="900" b="1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replace</a:t>
            </a:r>
            <a:r>
              <a:rPr lang="en-US" sz="900" b="1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="1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 image displayed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Delete the image displayed</a:t>
            </a:r>
            <a:endParaRPr lang="en-US" sz="900" baseline="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Pictures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icon</a:t>
            </a:r>
            <a:endParaRPr lang="en-US" sz="90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a new image</a:t>
            </a:r>
            <a:r>
              <a:rPr lang="en-US" sz="900" b="1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179388" indent="-176213">
              <a:spcBef>
                <a:spcPts val="200"/>
              </a:spcBef>
              <a:buAutoNum type="arabicPeriod"/>
              <a:tabLst/>
            </a:pPr>
            <a:endParaRPr lang="en-US" sz="900" b="1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buNone/>
            </a:pP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sz="900" b="1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resize an image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image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 to the Format tab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Crop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Cropping handles will appear. Click, hold and drag a handle to crop the image.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Centre the image by clicking, holding and dragging it to the centre of the box. </a:t>
            </a:r>
          </a:p>
          <a:p>
            <a:pPr marL="0" indent="0">
              <a:spcBef>
                <a:spcPts val="200"/>
              </a:spcBef>
              <a:buFont typeface="+mj-lt"/>
              <a:buNone/>
            </a:pPr>
            <a:r>
              <a:rPr lang="en-US" sz="900" u="sng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N.B.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crop the image proportionally, hold the Shift key while you resize the image.</a:t>
            </a:r>
          </a:p>
          <a:p>
            <a:pPr marL="0" indent="0">
              <a:spcBef>
                <a:spcPts val="200"/>
              </a:spcBef>
              <a:buNone/>
            </a:pPr>
            <a:endParaRPr lang="en-US" sz="900" baseline="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D3E04D2F-D485-41EE-B7FB-0426DE9FBB0F}"/>
              </a:ext>
            </a:extLst>
          </p:cNvPr>
          <p:cNvGrpSpPr/>
          <p:nvPr userDrawn="1"/>
        </p:nvGrpSpPr>
        <p:grpSpPr>
          <a:xfrm flipH="1">
            <a:off x="9219400" y="581025"/>
            <a:ext cx="144016" cy="4562475"/>
            <a:chOff x="-252536" y="-197952"/>
            <a:chExt cx="144016" cy="4562475"/>
          </a:xfrm>
        </p:grpSpPr>
        <p:cxnSp>
          <p:nvCxnSpPr>
            <p:cNvPr id="33" name="Connecteur droit 32">
              <a:extLst>
                <a:ext uri="{FF2B5EF4-FFF2-40B4-BE49-F238E27FC236}">
                  <a16:creationId xmlns:a16="http://schemas.microsoft.com/office/drawing/2014/main" id="{74506B10-53F1-4F63-990A-F084EF79B7E4}"/>
                </a:ext>
              </a:extLst>
            </p:cNvPr>
            <p:cNvCxnSpPr/>
            <p:nvPr userDrawn="1"/>
          </p:nvCxnSpPr>
          <p:spPr>
            <a:xfrm>
              <a:off x="-252536" y="-197952"/>
              <a:ext cx="0" cy="4562475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Connecteur droit 33">
              <a:extLst>
                <a:ext uri="{FF2B5EF4-FFF2-40B4-BE49-F238E27FC236}">
                  <a16:creationId xmlns:a16="http://schemas.microsoft.com/office/drawing/2014/main" id="{C7DAE91A-3706-445E-ACA1-36C74EF45C45}"/>
                </a:ext>
              </a:extLst>
            </p:cNvPr>
            <p:cNvCxnSpPr/>
            <p:nvPr userDrawn="1"/>
          </p:nvCxnSpPr>
          <p:spPr>
            <a:xfrm flipH="1">
              <a:off x="-252536" y="1342688"/>
              <a:ext cx="144016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5" name="Image 34">
            <a:extLst>
              <a:ext uri="{FF2B5EF4-FFF2-40B4-BE49-F238E27FC236}">
                <a16:creationId xmlns:a16="http://schemas.microsoft.com/office/drawing/2014/main" id="{FBD001A7-A257-4542-BDF2-993FAE4FB4B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24800" y="2027187"/>
            <a:ext cx="308933" cy="492004"/>
          </a:xfrm>
          <a:prstGeom prst="rect">
            <a:avLst/>
          </a:prstGeom>
          <a:ln>
            <a:solidFill>
              <a:schemeClr val="bg2"/>
            </a:solidFill>
          </a:ln>
        </p:spPr>
      </p:pic>
      <p:sp>
        <p:nvSpPr>
          <p:cNvPr id="22" name="Espace réservé du texte 13">
            <a:extLst>
              <a:ext uri="{FF2B5EF4-FFF2-40B4-BE49-F238E27FC236}">
                <a16:creationId xmlns:a16="http://schemas.microsoft.com/office/drawing/2014/main" id="{9AF1EBF6-8E41-478E-9588-0A0DD443DE46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3111211" y="2917811"/>
            <a:ext cx="1803600" cy="1598627"/>
          </a:xfrm>
          <a:prstGeom prst="roundRect">
            <a:avLst>
              <a:gd name="adj" fmla="val 6210"/>
            </a:avLst>
          </a:prstGeom>
          <a:solidFill>
            <a:schemeClr val="tx2"/>
          </a:solidFill>
        </p:spPr>
        <p:txBody>
          <a:bodyPr vert="horz" wrap="square" lIns="72000" tIns="144000" rIns="91440" bIns="360000" rtlCol="0">
            <a:normAutofit/>
          </a:bodyPr>
          <a:lstStyle>
            <a:lvl1pPr marL="180975" indent="-180975">
              <a:buClr>
                <a:schemeClr val="bg1"/>
              </a:buClr>
              <a:defRPr lang="fr-FR" dirty="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lang="fr-FR" dirty="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lang="fr-FR" dirty="0">
                <a:solidFill>
                  <a:schemeClr val="bg1"/>
                </a:solidFill>
              </a:defRPr>
            </a:lvl3pPr>
          </a:lstStyle>
          <a:p>
            <a:pPr marL="180975" marR="0" lvl="0" indent="-180975" algn="l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●"/>
              <a:tabLst/>
            </a:pPr>
            <a:r>
              <a:rPr lang="en-US" noProof="0" dirty="0" err="1"/>
              <a:t>Cliquez</a:t>
            </a:r>
            <a:r>
              <a:rPr lang="en-US" noProof="0" dirty="0"/>
              <a:t> pour modifier les styles du </a:t>
            </a:r>
            <a:r>
              <a:rPr lang="en-US" noProof="0" dirty="0" err="1"/>
              <a:t>texte</a:t>
            </a:r>
            <a:r>
              <a:rPr lang="en-US" noProof="0" dirty="0"/>
              <a:t> du masque</a:t>
            </a:r>
          </a:p>
          <a:p>
            <a:pPr lvl="1">
              <a:buClr>
                <a:schemeClr val="bg1"/>
              </a:buClr>
            </a:pPr>
            <a:r>
              <a:rPr lang="en-US" noProof="0" dirty="0" err="1"/>
              <a:t>Deuxième</a:t>
            </a:r>
            <a:r>
              <a:rPr lang="en-US" noProof="0" dirty="0"/>
              <a:t> </a:t>
            </a:r>
            <a:r>
              <a:rPr lang="en-US" noProof="0" dirty="0" err="1"/>
              <a:t>niveau</a:t>
            </a:r>
            <a:endParaRPr lang="en-US" noProof="0" dirty="0"/>
          </a:p>
          <a:p>
            <a:pPr lvl="2">
              <a:buClr>
                <a:schemeClr val="bg1"/>
              </a:buClr>
            </a:pPr>
            <a:r>
              <a:rPr lang="en-US" noProof="0" dirty="0" err="1"/>
              <a:t>Troisième</a:t>
            </a:r>
            <a:r>
              <a:rPr lang="en-US" noProof="0" dirty="0"/>
              <a:t> </a:t>
            </a:r>
            <a:r>
              <a:rPr lang="en-US" noProof="0" dirty="0" err="1"/>
              <a:t>niveau</a:t>
            </a:r>
            <a:endParaRPr lang="en-US" noProof="0" dirty="0"/>
          </a:p>
        </p:txBody>
      </p:sp>
      <p:sp>
        <p:nvSpPr>
          <p:cNvPr id="24" name="Espace réservé du texte 13">
            <a:extLst>
              <a:ext uri="{FF2B5EF4-FFF2-40B4-BE49-F238E27FC236}">
                <a16:creationId xmlns:a16="http://schemas.microsoft.com/office/drawing/2014/main" id="{54D442C3-D1F8-42E5-B0B7-B654DE3D1ABB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5049549" y="2917811"/>
            <a:ext cx="1803600" cy="1598627"/>
          </a:xfrm>
          <a:prstGeom prst="roundRect">
            <a:avLst>
              <a:gd name="adj" fmla="val 6210"/>
            </a:avLst>
          </a:prstGeom>
          <a:solidFill>
            <a:schemeClr val="tx2"/>
          </a:solidFill>
        </p:spPr>
        <p:txBody>
          <a:bodyPr vert="horz" wrap="square" lIns="72000" tIns="144000" rIns="91440" bIns="360000" rtlCol="0">
            <a:normAutofit/>
          </a:bodyPr>
          <a:lstStyle>
            <a:lvl1pPr marL="180975" indent="-180975">
              <a:buClr>
                <a:schemeClr val="bg1"/>
              </a:buClr>
              <a:defRPr lang="fr-FR" dirty="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lang="fr-FR" dirty="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lang="fr-FR" dirty="0">
                <a:solidFill>
                  <a:schemeClr val="bg1"/>
                </a:solidFill>
              </a:defRPr>
            </a:lvl3pPr>
          </a:lstStyle>
          <a:p>
            <a:pPr marL="180975" marR="0" lvl="0" indent="-180975" algn="l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●"/>
              <a:tabLst/>
            </a:pPr>
            <a:r>
              <a:rPr lang="en-US" noProof="0"/>
              <a:t>Cliquez pour modifier les styles du texte du masque</a:t>
            </a:r>
          </a:p>
          <a:p>
            <a:pPr lvl="1">
              <a:buClr>
                <a:schemeClr val="bg1"/>
              </a:buClr>
            </a:pPr>
            <a:r>
              <a:rPr lang="en-US" noProof="0"/>
              <a:t>Deuxième niveau</a:t>
            </a:r>
          </a:p>
          <a:p>
            <a:pPr lvl="2">
              <a:buClr>
                <a:schemeClr val="bg1"/>
              </a:buClr>
            </a:pPr>
            <a:r>
              <a:rPr lang="en-US" noProof="0"/>
              <a:t>Troisième niveau</a:t>
            </a:r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2F239F8A-2156-4C09-9C8B-16D640453DA2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6987886" y="2917811"/>
            <a:ext cx="1803600" cy="1598627"/>
          </a:xfrm>
          <a:prstGeom prst="roundRect">
            <a:avLst>
              <a:gd name="adj" fmla="val 6210"/>
            </a:avLst>
          </a:prstGeom>
          <a:solidFill>
            <a:schemeClr val="tx2"/>
          </a:solidFill>
        </p:spPr>
        <p:txBody>
          <a:bodyPr vert="horz" wrap="square" lIns="72000" tIns="144000" rIns="91440" bIns="360000" rtlCol="0">
            <a:normAutofit/>
          </a:bodyPr>
          <a:lstStyle>
            <a:lvl1pPr marL="180975" indent="-180975">
              <a:buClr>
                <a:schemeClr val="bg1"/>
              </a:buClr>
              <a:defRPr lang="fr-FR" dirty="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lang="fr-FR" dirty="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lang="fr-FR" dirty="0">
                <a:solidFill>
                  <a:schemeClr val="bg1"/>
                </a:solidFill>
              </a:defRPr>
            </a:lvl3pPr>
          </a:lstStyle>
          <a:p>
            <a:pPr marL="180975" marR="0" lvl="0" indent="-180975" algn="l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●"/>
              <a:tabLst/>
            </a:pPr>
            <a:r>
              <a:rPr lang="en-US" noProof="0" dirty="0" err="1"/>
              <a:t>Cliquez</a:t>
            </a:r>
            <a:r>
              <a:rPr lang="en-US" noProof="0" dirty="0"/>
              <a:t> pour modifier les styles du </a:t>
            </a:r>
            <a:r>
              <a:rPr lang="en-US" noProof="0" dirty="0" err="1"/>
              <a:t>texte</a:t>
            </a:r>
            <a:r>
              <a:rPr lang="en-US" noProof="0" dirty="0"/>
              <a:t> du masque</a:t>
            </a:r>
          </a:p>
          <a:p>
            <a:pPr lvl="1">
              <a:buClr>
                <a:schemeClr val="bg1"/>
              </a:buClr>
            </a:pPr>
            <a:r>
              <a:rPr lang="en-US" noProof="0" dirty="0" err="1"/>
              <a:t>Deuxième</a:t>
            </a:r>
            <a:r>
              <a:rPr lang="en-US" noProof="0" dirty="0"/>
              <a:t> </a:t>
            </a:r>
            <a:r>
              <a:rPr lang="en-US" noProof="0" dirty="0" err="1"/>
              <a:t>niveau</a:t>
            </a:r>
            <a:endParaRPr lang="en-US" noProof="0" dirty="0"/>
          </a:p>
          <a:p>
            <a:pPr lvl="2">
              <a:buClr>
                <a:schemeClr val="bg1"/>
              </a:buClr>
            </a:pPr>
            <a:r>
              <a:rPr lang="en-US" noProof="0" dirty="0" err="1"/>
              <a:t>Troisième</a:t>
            </a:r>
            <a:r>
              <a:rPr lang="en-US" noProof="0" dirty="0"/>
              <a:t> </a:t>
            </a:r>
            <a:r>
              <a:rPr lang="en-US" noProof="0" dirty="0" err="1"/>
              <a:t>niveau</a:t>
            </a:r>
            <a:endParaRPr lang="en-US" noProof="0" dirty="0"/>
          </a:p>
        </p:txBody>
      </p:sp>
      <p:sp>
        <p:nvSpPr>
          <p:cNvPr id="36" name="Espace réservé pour une image  29">
            <a:extLst>
              <a:ext uri="{FF2B5EF4-FFF2-40B4-BE49-F238E27FC236}">
                <a16:creationId xmlns:a16="http://schemas.microsoft.com/office/drawing/2014/main" id="{0CF5A688-CCE0-4744-BFCF-FC85CA3F54F5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3111211" y="1076325"/>
            <a:ext cx="1800000" cy="1689092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37" name="Espace réservé pour une image  29">
            <a:extLst>
              <a:ext uri="{FF2B5EF4-FFF2-40B4-BE49-F238E27FC236}">
                <a16:creationId xmlns:a16="http://schemas.microsoft.com/office/drawing/2014/main" id="{B89D013C-BBB1-4EEC-A849-5D50D8613B01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5049549" y="1076325"/>
            <a:ext cx="1800000" cy="1689092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38" name="Espace réservé pour une image  29">
            <a:extLst>
              <a:ext uri="{FF2B5EF4-FFF2-40B4-BE49-F238E27FC236}">
                <a16:creationId xmlns:a16="http://schemas.microsoft.com/office/drawing/2014/main" id="{2D27F026-7043-48E0-9432-12CF8E6885FB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6991598" y="1076325"/>
            <a:ext cx="1800000" cy="1689092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1DDDC3B1-6151-4BE1-88BE-AB68682F5435}"/>
              </a:ext>
            </a:extLst>
          </p:cNvPr>
          <p:cNvSpPr>
            <a:spLocks noGrp="1"/>
          </p:cNvSpPr>
          <p:nvPr>
            <p:ph type="ftr" sz="quarter" idx="49"/>
          </p:nvPr>
        </p:nvSpPr>
        <p:spPr/>
        <p:txBody>
          <a:bodyPr/>
          <a:lstStyle/>
          <a:p>
            <a:r>
              <a:rPr lang="en-US"/>
              <a:t>Title of the presentation </a:t>
            </a:r>
            <a:endParaRPr lang="en-US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ABF0606-7F2E-4F57-B83A-456666DCD06B}"/>
              </a:ext>
            </a:extLst>
          </p:cNvPr>
          <p:cNvSpPr>
            <a:spLocks noGrp="1"/>
          </p:cNvSpPr>
          <p:nvPr>
            <p:ph type="sldNum" sz="quarter" idx="50"/>
          </p:nvPr>
        </p:nvSpPr>
        <p:spPr/>
        <p:txBody>
          <a:bodyPr/>
          <a:lstStyle/>
          <a:p>
            <a:fld id="{DD52E7CA-940C-4B6E-9E73-0245BA95FC91}" type="slidenum">
              <a:rPr lang="en-US" noProof="0" smtClean="0"/>
              <a:pPr/>
              <a:t>‹Nr.›</a:t>
            </a:fld>
            <a:r>
              <a:rPr lang="en-US" noProof="0"/>
              <a:t> /</a:t>
            </a:r>
            <a:endParaRPr lang="en-US" noProof="0" dirty="0"/>
          </a:p>
        </p:txBody>
      </p:sp>
      <p:sp>
        <p:nvSpPr>
          <p:cNvPr id="18" name="ZoneTexte 18">
            <a:extLst>
              <a:ext uri="{FF2B5EF4-FFF2-40B4-BE49-F238E27FC236}">
                <a16:creationId xmlns:a16="http://schemas.microsoft.com/office/drawing/2014/main" id="{8CB8E7C8-6F78-4956-8C43-501D911E87E3}"/>
              </a:ext>
            </a:extLst>
          </p:cNvPr>
          <p:cNvSpPr txBox="1"/>
          <p:nvPr userDrawn="1"/>
        </p:nvSpPr>
        <p:spPr>
          <a:xfrm>
            <a:off x="-2300564" y="494385"/>
            <a:ext cx="2100583" cy="1025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="1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="1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tauschen</a:t>
            </a:r>
            <a:r>
              <a:rPr lang="en-US" sz="900" b="1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Rechtsklick</a:t>
            </a:r>
            <a:r>
              <a:rPr lang="en-US" sz="90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auf das </a:t>
            </a:r>
            <a:r>
              <a:rPr lang="en-US" sz="90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Foto</a:t>
            </a:r>
            <a:endParaRPr lang="en-US" sz="900" baseline="0" noProof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90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ändern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auswählen</a:t>
            </a:r>
            <a:endParaRPr lang="en-US" sz="900" baseline="0" noProof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Gewünschtes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Ordner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Laufwerk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auswählen</a:t>
            </a:r>
            <a:endParaRPr lang="en-US" sz="900" noProof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endParaRPr lang="en-US" sz="900" b="1" noProof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0" name="Groupe 51">
            <a:extLst>
              <a:ext uri="{FF2B5EF4-FFF2-40B4-BE49-F238E27FC236}">
                <a16:creationId xmlns:a16="http://schemas.microsoft.com/office/drawing/2014/main" id="{242550B6-20BF-4B7D-BE86-A57608874007}"/>
              </a:ext>
            </a:extLst>
          </p:cNvPr>
          <p:cNvGrpSpPr/>
          <p:nvPr userDrawn="1"/>
        </p:nvGrpSpPr>
        <p:grpSpPr>
          <a:xfrm>
            <a:off x="-252536" y="581025"/>
            <a:ext cx="144016" cy="4562475"/>
            <a:chOff x="-252536" y="-197952"/>
            <a:chExt cx="144016" cy="4562475"/>
          </a:xfrm>
        </p:grpSpPr>
        <p:cxnSp>
          <p:nvCxnSpPr>
            <p:cNvPr id="21" name="Connecteur droit 52">
              <a:extLst>
                <a:ext uri="{FF2B5EF4-FFF2-40B4-BE49-F238E27FC236}">
                  <a16:creationId xmlns:a16="http://schemas.microsoft.com/office/drawing/2014/main" id="{FF09EC4E-BAB6-4850-B996-1B078D0961FE}"/>
                </a:ext>
              </a:extLst>
            </p:cNvPr>
            <p:cNvCxnSpPr/>
            <p:nvPr userDrawn="1"/>
          </p:nvCxnSpPr>
          <p:spPr>
            <a:xfrm>
              <a:off x="-252536" y="-197952"/>
              <a:ext cx="0" cy="4562475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eur droit 53">
              <a:extLst>
                <a:ext uri="{FF2B5EF4-FFF2-40B4-BE49-F238E27FC236}">
                  <a16:creationId xmlns:a16="http://schemas.microsoft.com/office/drawing/2014/main" id="{5DACF023-ED39-4B11-8FE6-9748A415CB15}"/>
                </a:ext>
              </a:extLst>
            </p:cNvPr>
            <p:cNvCxnSpPr/>
            <p:nvPr userDrawn="1"/>
          </p:nvCxnSpPr>
          <p:spPr>
            <a:xfrm flipH="1">
              <a:off x="-252536" y="1240051"/>
              <a:ext cx="144016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28785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4 petites image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du texte 7">
            <a:extLst>
              <a:ext uri="{FF2B5EF4-FFF2-40B4-BE49-F238E27FC236}">
                <a16:creationId xmlns:a16="http://schemas.microsoft.com/office/drawing/2014/main" id="{1547431F-7128-4125-8C02-E7235B35E5D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60000" y="654998"/>
            <a:ext cx="8430172" cy="288000"/>
          </a:xfrm>
          <a:prstGeom prst="rect">
            <a:avLst/>
          </a:prstGeom>
        </p:spPr>
        <p:txBody>
          <a:bodyPr tIns="0">
            <a:noAutofit/>
          </a:bodyPr>
          <a:lstStyle>
            <a:lvl1pPr marL="0" marR="0" indent="0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cap="none" baseline="0">
                <a:solidFill>
                  <a:schemeClr val="bg2"/>
                </a:solidFill>
              </a:defRPr>
            </a:lvl1pPr>
            <a:lvl2pPr marL="359991" marR="0" indent="-359991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tabLst/>
              <a:defRPr/>
            </a:lvl2pPr>
            <a:lvl3pPr marL="503987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◦"/>
              <a:tabLst/>
              <a:defRPr/>
            </a:lvl3pPr>
            <a:lvl4pPr marL="791981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▪"/>
              <a:tabLst/>
              <a:defRPr/>
            </a:lvl4pPr>
          </a:lstStyle>
          <a:p>
            <a:pPr lvl="0"/>
            <a:r>
              <a:rPr lang="en-US" noProof="0" dirty="0"/>
              <a:t>Subtitle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E6FB99C0-B98C-4E1A-9D4A-B92A70B5D3A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0000" y="1073301"/>
            <a:ext cx="4944754" cy="3443138"/>
          </a:xfrm>
        </p:spPr>
        <p:txBody>
          <a:bodyPr/>
          <a:lstStyle/>
          <a:p>
            <a:pPr lvl="0"/>
            <a:r>
              <a:rPr lang="en-US" noProof="0"/>
              <a:t>Cliquez pour modifier les styles du texte du masque</a:t>
            </a:r>
          </a:p>
          <a:p>
            <a:pPr lvl="1"/>
            <a:r>
              <a:rPr lang="en-US" noProof="0"/>
              <a:t>Deuxième niveau</a:t>
            </a:r>
          </a:p>
          <a:p>
            <a:pPr lvl="2"/>
            <a:r>
              <a:rPr lang="en-US" noProof="0"/>
              <a:t>Troisième niveau</a:t>
            </a:r>
          </a:p>
          <a:p>
            <a:pPr lvl="3"/>
            <a:r>
              <a:rPr lang="en-US" noProof="0"/>
              <a:t>Quatrième niveau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2B43591-22FA-4AF6-8842-E9EEEB4686CB}"/>
              </a:ext>
            </a:extLst>
          </p:cNvPr>
          <p:cNvSpPr txBox="1"/>
          <p:nvPr userDrawn="1"/>
        </p:nvSpPr>
        <p:spPr>
          <a:xfrm>
            <a:off x="9679234" y="494385"/>
            <a:ext cx="2100583" cy="3031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sz="900" b="1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replace</a:t>
            </a:r>
            <a:r>
              <a:rPr lang="en-US" sz="900" b="1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="1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 image displayed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Delete the image displayed</a:t>
            </a:r>
            <a:endParaRPr lang="en-US" sz="900" baseline="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Pictures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icon</a:t>
            </a:r>
            <a:endParaRPr lang="en-US" sz="90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a new image</a:t>
            </a:r>
            <a:r>
              <a:rPr lang="en-US" sz="900" b="1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179388" indent="-176213">
              <a:spcBef>
                <a:spcPts val="200"/>
              </a:spcBef>
              <a:buAutoNum type="arabicPeriod"/>
              <a:tabLst/>
            </a:pPr>
            <a:endParaRPr lang="en-US" sz="900" b="1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buNone/>
            </a:pP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sz="900" b="1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resize an image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image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 to the Format tab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Crop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Cropping handles will appear. Click, hold and drag a handle to crop the image.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Centre the image by clicking, holding and dragging it to the centre of the box. </a:t>
            </a:r>
          </a:p>
          <a:p>
            <a:pPr marL="0" indent="0">
              <a:spcBef>
                <a:spcPts val="200"/>
              </a:spcBef>
              <a:buFont typeface="+mj-lt"/>
              <a:buNone/>
            </a:pPr>
            <a:r>
              <a:rPr lang="en-US" sz="900" u="sng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N.B.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crop the image proportionally, hold the Shift key while you resize the image.</a:t>
            </a:r>
          </a:p>
          <a:p>
            <a:pPr marL="0" indent="0">
              <a:spcBef>
                <a:spcPts val="200"/>
              </a:spcBef>
              <a:buNone/>
            </a:pPr>
            <a:endParaRPr lang="en-US" sz="900" baseline="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A2EC4009-2F14-46C1-833E-78E070DC0E1C}"/>
              </a:ext>
            </a:extLst>
          </p:cNvPr>
          <p:cNvGrpSpPr/>
          <p:nvPr userDrawn="1"/>
        </p:nvGrpSpPr>
        <p:grpSpPr>
          <a:xfrm flipH="1">
            <a:off x="9219400" y="581025"/>
            <a:ext cx="144016" cy="4562475"/>
            <a:chOff x="-252536" y="-197952"/>
            <a:chExt cx="144016" cy="4562475"/>
          </a:xfrm>
        </p:grpSpPr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961F086A-5B6D-4781-A664-27815A966C28}"/>
                </a:ext>
              </a:extLst>
            </p:cNvPr>
            <p:cNvCxnSpPr/>
            <p:nvPr userDrawn="1"/>
          </p:nvCxnSpPr>
          <p:spPr>
            <a:xfrm>
              <a:off x="-252536" y="-197952"/>
              <a:ext cx="0" cy="4562475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cteur droit 20">
              <a:extLst>
                <a:ext uri="{FF2B5EF4-FFF2-40B4-BE49-F238E27FC236}">
                  <a16:creationId xmlns:a16="http://schemas.microsoft.com/office/drawing/2014/main" id="{2994A43E-B674-473E-862C-C33ED9D1765C}"/>
                </a:ext>
              </a:extLst>
            </p:cNvPr>
            <p:cNvCxnSpPr/>
            <p:nvPr userDrawn="1"/>
          </p:nvCxnSpPr>
          <p:spPr>
            <a:xfrm flipH="1">
              <a:off x="-252536" y="1342688"/>
              <a:ext cx="144016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1C7DC06C-B7B5-4AC0-81B7-DB0A01252B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24800" y="2027187"/>
            <a:ext cx="308933" cy="492004"/>
          </a:xfrm>
          <a:prstGeom prst="rect">
            <a:avLst/>
          </a:prstGeom>
          <a:ln>
            <a:solidFill>
              <a:schemeClr val="bg2"/>
            </a:solidFill>
          </a:ln>
        </p:spPr>
      </p:pic>
      <p:sp>
        <p:nvSpPr>
          <p:cNvPr id="23" name="Titre 4">
            <a:extLst>
              <a:ext uri="{FF2B5EF4-FFF2-40B4-BE49-F238E27FC236}">
                <a16:creationId xmlns:a16="http://schemas.microsoft.com/office/drawing/2014/main" id="{471967F2-0675-4574-BFB0-698C2C9C02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327702"/>
            <a:ext cx="8433163" cy="276999"/>
          </a:xfrm>
        </p:spPr>
        <p:txBody>
          <a:bodyPr/>
          <a:lstStyle/>
          <a:p>
            <a:r>
              <a:rPr lang="en-US" noProof="0" dirty="0" err="1"/>
              <a:t>TitLe</a:t>
            </a:r>
            <a:r>
              <a:rPr lang="en-US" noProof="0" dirty="0"/>
              <a:t> 1 (LEVEL 0) arial 18-point</a:t>
            </a:r>
          </a:p>
        </p:txBody>
      </p:sp>
      <p:sp>
        <p:nvSpPr>
          <p:cNvPr id="24" name="Espace réservé pour une image  29">
            <a:extLst>
              <a:ext uri="{FF2B5EF4-FFF2-40B4-BE49-F238E27FC236}">
                <a16:creationId xmlns:a16="http://schemas.microsoft.com/office/drawing/2014/main" id="{47F24A2D-8AE3-47B5-9656-6A21C5BE59B6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5400000" y="1076325"/>
            <a:ext cx="1648661" cy="1689092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25" name="Espace réservé pour une image  29">
            <a:extLst>
              <a:ext uri="{FF2B5EF4-FFF2-40B4-BE49-F238E27FC236}">
                <a16:creationId xmlns:a16="http://schemas.microsoft.com/office/drawing/2014/main" id="{EC0C171E-4D06-4812-A4BC-FB9192ED32A0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5400000" y="2827347"/>
            <a:ext cx="1648661" cy="1689092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26" name="Espace réservé pour une image  29">
            <a:extLst>
              <a:ext uri="{FF2B5EF4-FFF2-40B4-BE49-F238E27FC236}">
                <a16:creationId xmlns:a16="http://schemas.microsoft.com/office/drawing/2014/main" id="{F19AC258-F791-41C5-BFE3-96D0F260F3CD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7143905" y="1076325"/>
            <a:ext cx="1648661" cy="1689092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27" name="Espace réservé pour une image  29">
            <a:extLst>
              <a:ext uri="{FF2B5EF4-FFF2-40B4-BE49-F238E27FC236}">
                <a16:creationId xmlns:a16="http://schemas.microsoft.com/office/drawing/2014/main" id="{50B829D7-D08E-40A3-9638-0B00425DBA1B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7143905" y="2827347"/>
            <a:ext cx="1648661" cy="1689092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23DD3769-39E0-4FF3-956B-BA7D7B714ACE}"/>
              </a:ext>
            </a:extLst>
          </p:cNvPr>
          <p:cNvSpPr>
            <a:spLocks noGrp="1"/>
          </p:cNvSpPr>
          <p:nvPr>
            <p:ph type="ftr" sz="quarter" idx="39"/>
          </p:nvPr>
        </p:nvSpPr>
        <p:spPr/>
        <p:txBody>
          <a:bodyPr/>
          <a:lstStyle/>
          <a:p>
            <a:r>
              <a:rPr lang="en-US"/>
              <a:t>Title of the presentation </a:t>
            </a:r>
            <a:endParaRPr lang="en-US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64A63FE-B461-4226-9F56-085B1A61D7F4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/>
          <a:lstStyle/>
          <a:p>
            <a:fld id="{DD52E7CA-940C-4B6E-9E73-0245BA95FC91}" type="slidenum">
              <a:rPr lang="en-US" noProof="0" smtClean="0"/>
              <a:pPr/>
              <a:t>‹Nr.›</a:t>
            </a:fld>
            <a:r>
              <a:rPr lang="en-US" noProof="0"/>
              <a:t> /</a:t>
            </a:r>
            <a:endParaRPr lang="en-US" noProof="0" dirty="0"/>
          </a:p>
        </p:txBody>
      </p:sp>
      <p:sp>
        <p:nvSpPr>
          <p:cNvPr id="28" name="ZoneTexte 18">
            <a:extLst>
              <a:ext uri="{FF2B5EF4-FFF2-40B4-BE49-F238E27FC236}">
                <a16:creationId xmlns:a16="http://schemas.microsoft.com/office/drawing/2014/main" id="{8CB8E7C8-6F78-4956-8C43-501D911E87E3}"/>
              </a:ext>
            </a:extLst>
          </p:cNvPr>
          <p:cNvSpPr txBox="1"/>
          <p:nvPr userDrawn="1"/>
        </p:nvSpPr>
        <p:spPr>
          <a:xfrm>
            <a:off x="-2300564" y="494385"/>
            <a:ext cx="2100583" cy="1025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="1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="1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tauschen</a:t>
            </a:r>
            <a:r>
              <a:rPr lang="en-US" sz="900" b="1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Rechtsklick</a:t>
            </a:r>
            <a:r>
              <a:rPr lang="en-US" sz="90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auf das </a:t>
            </a:r>
            <a:r>
              <a:rPr lang="en-US" sz="90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Foto</a:t>
            </a:r>
            <a:endParaRPr lang="en-US" sz="900" baseline="0" noProof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90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ändern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auswählen</a:t>
            </a:r>
            <a:endParaRPr lang="en-US" sz="900" baseline="0" noProof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Gewünschtes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Ordner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Laufwerk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auswählen</a:t>
            </a:r>
            <a:endParaRPr lang="en-US" sz="900" noProof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endParaRPr lang="en-US" sz="900" b="1" noProof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9" name="Groupe 51">
            <a:extLst>
              <a:ext uri="{FF2B5EF4-FFF2-40B4-BE49-F238E27FC236}">
                <a16:creationId xmlns:a16="http://schemas.microsoft.com/office/drawing/2014/main" id="{242550B6-20BF-4B7D-BE86-A57608874007}"/>
              </a:ext>
            </a:extLst>
          </p:cNvPr>
          <p:cNvGrpSpPr/>
          <p:nvPr userDrawn="1"/>
        </p:nvGrpSpPr>
        <p:grpSpPr>
          <a:xfrm>
            <a:off x="-252536" y="581025"/>
            <a:ext cx="144016" cy="4562475"/>
            <a:chOff x="-252536" y="-197952"/>
            <a:chExt cx="144016" cy="4562475"/>
          </a:xfrm>
        </p:grpSpPr>
        <p:cxnSp>
          <p:nvCxnSpPr>
            <p:cNvPr id="30" name="Connecteur droit 52">
              <a:extLst>
                <a:ext uri="{FF2B5EF4-FFF2-40B4-BE49-F238E27FC236}">
                  <a16:creationId xmlns:a16="http://schemas.microsoft.com/office/drawing/2014/main" id="{FF09EC4E-BAB6-4850-B996-1B078D0961FE}"/>
                </a:ext>
              </a:extLst>
            </p:cNvPr>
            <p:cNvCxnSpPr/>
            <p:nvPr userDrawn="1"/>
          </p:nvCxnSpPr>
          <p:spPr>
            <a:xfrm>
              <a:off x="-252536" y="-197952"/>
              <a:ext cx="0" cy="4562475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necteur droit 53">
              <a:extLst>
                <a:ext uri="{FF2B5EF4-FFF2-40B4-BE49-F238E27FC236}">
                  <a16:creationId xmlns:a16="http://schemas.microsoft.com/office/drawing/2014/main" id="{5DACF023-ED39-4B11-8FE6-9748A415CB15}"/>
                </a:ext>
              </a:extLst>
            </p:cNvPr>
            <p:cNvCxnSpPr/>
            <p:nvPr userDrawn="1"/>
          </p:nvCxnSpPr>
          <p:spPr>
            <a:xfrm flipH="1">
              <a:off x="-252536" y="1240051"/>
              <a:ext cx="144016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286528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2 petites images +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276A1C73-504F-4EFB-B472-CAF8483148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327702"/>
            <a:ext cx="8431968" cy="276999"/>
          </a:xfrm>
        </p:spPr>
        <p:txBody>
          <a:bodyPr/>
          <a:lstStyle/>
          <a:p>
            <a:r>
              <a:rPr lang="en-US" noProof="0" dirty="0" err="1"/>
              <a:t>TitLe</a:t>
            </a:r>
            <a:r>
              <a:rPr lang="en-US" noProof="0" dirty="0"/>
              <a:t> 1 (LEVEL 0) arial 18-point</a:t>
            </a:r>
          </a:p>
        </p:txBody>
      </p:sp>
      <p:sp>
        <p:nvSpPr>
          <p:cNvPr id="19" name="Espace réservé du texte 7">
            <a:extLst>
              <a:ext uri="{FF2B5EF4-FFF2-40B4-BE49-F238E27FC236}">
                <a16:creationId xmlns:a16="http://schemas.microsoft.com/office/drawing/2014/main" id="{1547431F-7128-4125-8C02-E7235B35E5D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60000" y="654998"/>
            <a:ext cx="8436082" cy="288000"/>
          </a:xfrm>
          <a:prstGeom prst="rect">
            <a:avLst/>
          </a:prstGeom>
        </p:spPr>
        <p:txBody>
          <a:bodyPr tIns="0">
            <a:noAutofit/>
          </a:bodyPr>
          <a:lstStyle>
            <a:lvl1pPr marL="0" marR="0" indent="0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cap="none" baseline="0">
                <a:solidFill>
                  <a:schemeClr val="bg2"/>
                </a:solidFill>
              </a:defRPr>
            </a:lvl1pPr>
            <a:lvl2pPr marL="359991" marR="0" indent="-359991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tabLst/>
              <a:defRPr/>
            </a:lvl2pPr>
            <a:lvl3pPr marL="503987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◦"/>
              <a:tabLst/>
              <a:defRPr/>
            </a:lvl3pPr>
            <a:lvl4pPr marL="791981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▪"/>
              <a:tabLst/>
              <a:defRPr/>
            </a:lvl4pPr>
          </a:lstStyle>
          <a:p>
            <a:pPr lvl="0"/>
            <a:r>
              <a:rPr lang="en-US" noProof="0" dirty="0"/>
              <a:t>Subtitle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E6FB99C0-B98C-4E1A-9D4A-B92A70B5D3A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0000" y="1073301"/>
            <a:ext cx="5040000" cy="3443138"/>
          </a:xfrm>
        </p:spPr>
        <p:txBody>
          <a:bodyPr/>
          <a:lstStyle/>
          <a:p>
            <a:pPr lvl="0"/>
            <a:r>
              <a:rPr lang="en-US" noProof="0"/>
              <a:t>Cliquez pour modifier les styles du texte du masque</a:t>
            </a:r>
          </a:p>
          <a:p>
            <a:pPr lvl="1"/>
            <a:r>
              <a:rPr lang="en-US" noProof="0"/>
              <a:t>Deuxième niveau</a:t>
            </a:r>
          </a:p>
          <a:p>
            <a:pPr lvl="2"/>
            <a:r>
              <a:rPr lang="en-US" noProof="0"/>
              <a:t>Troisième niveau</a:t>
            </a:r>
          </a:p>
          <a:p>
            <a:pPr lvl="3"/>
            <a:r>
              <a:rPr lang="en-US" noProof="0"/>
              <a:t>Quatrième niveau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52C50507-F78D-42CD-8378-7A0ABF5B6266}"/>
              </a:ext>
            </a:extLst>
          </p:cNvPr>
          <p:cNvSpPr txBox="1"/>
          <p:nvPr userDrawn="1"/>
        </p:nvSpPr>
        <p:spPr>
          <a:xfrm>
            <a:off x="9679234" y="494385"/>
            <a:ext cx="2100583" cy="3031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sz="900" b="1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replace</a:t>
            </a:r>
            <a:r>
              <a:rPr lang="en-US" sz="900" b="1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="1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 image displayed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Delete the image displayed</a:t>
            </a:r>
            <a:endParaRPr lang="en-US" sz="900" baseline="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Pictures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icon</a:t>
            </a:r>
            <a:endParaRPr lang="en-US" sz="90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a new image</a:t>
            </a:r>
            <a:r>
              <a:rPr lang="en-US" sz="900" b="1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179388" indent="-176213">
              <a:spcBef>
                <a:spcPts val="200"/>
              </a:spcBef>
              <a:buAutoNum type="arabicPeriod"/>
              <a:tabLst/>
            </a:pPr>
            <a:endParaRPr lang="en-US" sz="900" b="1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buNone/>
            </a:pP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sz="900" b="1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resize an image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image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 to the Format tab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Crop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Cropping handles will appear. Click, hold and drag a handle to crop the image.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Centre the image by clicking, holding and dragging it to the centre of the box. </a:t>
            </a:r>
          </a:p>
          <a:p>
            <a:pPr marL="0" indent="0">
              <a:spcBef>
                <a:spcPts val="200"/>
              </a:spcBef>
              <a:buFont typeface="+mj-lt"/>
              <a:buNone/>
            </a:pPr>
            <a:r>
              <a:rPr lang="en-US" sz="900" u="sng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N.B.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crop the image proportionally, hold the Shift key while you resize the image.</a:t>
            </a:r>
          </a:p>
          <a:p>
            <a:pPr marL="0" indent="0">
              <a:spcBef>
                <a:spcPts val="200"/>
              </a:spcBef>
              <a:buNone/>
            </a:pPr>
            <a:endParaRPr lang="en-US" sz="900" baseline="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F5B02FD2-C55A-44D7-8267-B24F2FE9A6C5}"/>
              </a:ext>
            </a:extLst>
          </p:cNvPr>
          <p:cNvGrpSpPr/>
          <p:nvPr userDrawn="1"/>
        </p:nvGrpSpPr>
        <p:grpSpPr>
          <a:xfrm flipH="1">
            <a:off x="9219400" y="581025"/>
            <a:ext cx="144016" cy="4562475"/>
            <a:chOff x="-252536" y="-197952"/>
            <a:chExt cx="144016" cy="4562475"/>
          </a:xfrm>
        </p:grpSpPr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6572DAE0-C4DC-491E-A886-3EE840E908D5}"/>
                </a:ext>
              </a:extLst>
            </p:cNvPr>
            <p:cNvCxnSpPr/>
            <p:nvPr userDrawn="1"/>
          </p:nvCxnSpPr>
          <p:spPr>
            <a:xfrm>
              <a:off x="-252536" y="-197952"/>
              <a:ext cx="0" cy="4562475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eur droit 22">
              <a:extLst>
                <a:ext uri="{FF2B5EF4-FFF2-40B4-BE49-F238E27FC236}">
                  <a16:creationId xmlns:a16="http://schemas.microsoft.com/office/drawing/2014/main" id="{9D435141-6281-4CB8-935C-F4C8B28C5132}"/>
                </a:ext>
              </a:extLst>
            </p:cNvPr>
            <p:cNvCxnSpPr/>
            <p:nvPr userDrawn="1"/>
          </p:nvCxnSpPr>
          <p:spPr>
            <a:xfrm flipH="1">
              <a:off x="-252536" y="1342688"/>
              <a:ext cx="144016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4" name="Image 23">
            <a:extLst>
              <a:ext uri="{FF2B5EF4-FFF2-40B4-BE49-F238E27FC236}">
                <a16:creationId xmlns:a16="http://schemas.microsoft.com/office/drawing/2014/main" id="{1CD18464-9CD8-4FF0-B2F8-F5BF017F11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24800" y="2027187"/>
            <a:ext cx="308933" cy="492004"/>
          </a:xfrm>
          <a:prstGeom prst="rect">
            <a:avLst/>
          </a:prstGeom>
          <a:ln>
            <a:solidFill>
              <a:schemeClr val="bg2"/>
            </a:solidFill>
          </a:ln>
        </p:spPr>
      </p:pic>
      <p:sp>
        <p:nvSpPr>
          <p:cNvPr id="25" name="Espace réservé pour une image  29">
            <a:extLst>
              <a:ext uri="{FF2B5EF4-FFF2-40B4-BE49-F238E27FC236}">
                <a16:creationId xmlns:a16="http://schemas.microsoft.com/office/drawing/2014/main" id="{8007CE0E-000C-4B0C-BC4A-97ED98BEFD85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5400000" y="1076325"/>
            <a:ext cx="1648661" cy="1689092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26" name="Espace réservé pour une image  29">
            <a:extLst>
              <a:ext uri="{FF2B5EF4-FFF2-40B4-BE49-F238E27FC236}">
                <a16:creationId xmlns:a16="http://schemas.microsoft.com/office/drawing/2014/main" id="{D79861F4-050F-472B-8EE5-735029F53421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7143905" y="1076325"/>
            <a:ext cx="1648661" cy="1689092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27" name="Espace réservé du texte 13">
            <a:extLst>
              <a:ext uri="{FF2B5EF4-FFF2-40B4-BE49-F238E27FC236}">
                <a16:creationId xmlns:a16="http://schemas.microsoft.com/office/drawing/2014/main" id="{16FBA96D-C97F-4375-ABF8-D51C7561F81A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5400000" y="2827346"/>
            <a:ext cx="1648660" cy="1689092"/>
          </a:xfrm>
          <a:prstGeom prst="roundRect">
            <a:avLst>
              <a:gd name="adj" fmla="val 6210"/>
            </a:avLst>
          </a:prstGeom>
          <a:solidFill>
            <a:schemeClr val="accent3"/>
          </a:solidFill>
        </p:spPr>
        <p:txBody>
          <a:bodyPr vert="horz" wrap="square" lIns="72000" tIns="144000" rIns="91440" bIns="360000" rtlCol="0">
            <a:normAutofit/>
          </a:bodyPr>
          <a:lstStyle>
            <a:lvl1pPr marL="180975" indent="-180975">
              <a:buClr>
                <a:schemeClr val="bg1"/>
              </a:buClr>
              <a:defRPr lang="fr-FR" dirty="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lang="fr-FR" dirty="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lang="fr-FR" dirty="0">
                <a:solidFill>
                  <a:schemeClr val="bg1"/>
                </a:solidFill>
              </a:defRPr>
            </a:lvl3pPr>
          </a:lstStyle>
          <a:p>
            <a:pPr marL="180975" marR="0" lvl="0" indent="-180975" algn="l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●"/>
              <a:tabLst/>
            </a:pPr>
            <a:r>
              <a:rPr lang="en-US" noProof="0" dirty="0" err="1"/>
              <a:t>Cliquez</a:t>
            </a:r>
            <a:r>
              <a:rPr lang="en-US" noProof="0" dirty="0"/>
              <a:t> pour modifier les styles du </a:t>
            </a:r>
            <a:r>
              <a:rPr lang="en-US" noProof="0" dirty="0" err="1"/>
              <a:t>texte</a:t>
            </a:r>
            <a:r>
              <a:rPr lang="en-US" noProof="0" dirty="0"/>
              <a:t> du masque</a:t>
            </a:r>
          </a:p>
          <a:p>
            <a:pPr lvl="1">
              <a:buClr>
                <a:schemeClr val="bg1"/>
              </a:buClr>
            </a:pPr>
            <a:r>
              <a:rPr lang="en-US" noProof="0" dirty="0" err="1"/>
              <a:t>Deuxième</a:t>
            </a:r>
            <a:r>
              <a:rPr lang="en-US" noProof="0" dirty="0"/>
              <a:t> </a:t>
            </a:r>
            <a:r>
              <a:rPr lang="en-US" noProof="0" dirty="0" err="1"/>
              <a:t>niveau</a:t>
            </a:r>
            <a:endParaRPr lang="en-US" noProof="0" dirty="0"/>
          </a:p>
          <a:p>
            <a:pPr lvl="2">
              <a:buClr>
                <a:schemeClr val="bg1"/>
              </a:buClr>
            </a:pPr>
            <a:r>
              <a:rPr lang="en-US" noProof="0" dirty="0" err="1"/>
              <a:t>Troisième</a:t>
            </a:r>
            <a:r>
              <a:rPr lang="en-US" noProof="0" dirty="0"/>
              <a:t> </a:t>
            </a:r>
            <a:r>
              <a:rPr lang="en-US" noProof="0" dirty="0" err="1"/>
              <a:t>niveau</a:t>
            </a:r>
            <a:endParaRPr lang="en-US" noProof="0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4F7CC4EF-BCEE-489C-9FC1-35FB73D41C07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7143906" y="2827346"/>
            <a:ext cx="1648660" cy="1689092"/>
          </a:xfrm>
          <a:prstGeom prst="roundRect">
            <a:avLst>
              <a:gd name="adj" fmla="val 6210"/>
            </a:avLst>
          </a:prstGeom>
          <a:solidFill>
            <a:schemeClr val="accent3"/>
          </a:solidFill>
        </p:spPr>
        <p:txBody>
          <a:bodyPr vert="horz" wrap="square" lIns="72000" tIns="144000" rIns="91440" bIns="360000" rtlCol="0">
            <a:normAutofit/>
          </a:bodyPr>
          <a:lstStyle>
            <a:lvl1pPr marL="180975" indent="-180975">
              <a:buClr>
                <a:schemeClr val="bg1"/>
              </a:buClr>
              <a:defRPr lang="fr-FR" dirty="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lang="fr-FR" dirty="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lang="fr-FR" dirty="0">
                <a:solidFill>
                  <a:schemeClr val="bg1"/>
                </a:solidFill>
              </a:defRPr>
            </a:lvl3pPr>
          </a:lstStyle>
          <a:p>
            <a:pPr marL="180975" marR="0" lvl="0" indent="-180975" algn="l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●"/>
              <a:tabLst/>
            </a:pPr>
            <a:r>
              <a:rPr lang="en-US" noProof="0"/>
              <a:t>Cliquez pour modifier les styles du texte du masque</a:t>
            </a:r>
          </a:p>
          <a:p>
            <a:pPr lvl="1">
              <a:buClr>
                <a:schemeClr val="bg1"/>
              </a:buClr>
            </a:pPr>
            <a:r>
              <a:rPr lang="en-US" noProof="0"/>
              <a:t>Deuxième niveau</a:t>
            </a:r>
          </a:p>
          <a:p>
            <a:pPr lvl="2">
              <a:buClr>
                <a:schemeClr val="bg1"/>
              </a:buClr>
            </a:pPr>
            <a:r>
              <a:rPr lang="en-US" noProof="0"/>
              <a:t>Troisième niveau</a:t>
            </a: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CDD46300-AC69-480F-8F74-9BAD7EF17AC8}"/>
              </a:ext>
            </a:extLst>
          </p:cNvPr>
          <p:cNvSpPr>
            <a:spLocks noGrp="1"/>
          </p:cNvSpPr>
          <p:nvPr>
            <p:ph type="ftr" sz="quarter" idx="48"/>
          </p:nvPr>
        </p:nvSpPr>
        <p:spPr/>
        <p:txBody>
          <a:bodyPr/>
          <a:lstStyle/>
          <a:p>
            <a:r>
              <a:rPr lang="en-US"/>
              <a:t>Title of the presentation </a:t>
            </a:r>
            <a:endParaRPr lang="en-US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C9864D4-A1DF-4014-9C91-62BFB27EBE5D}"/>
              </a:ext>
            </a:extLst>
          </p:cNvPr>
          <p:cNvSpPr>
            <a:spLocks noGrp="1"/>
          </p:cNvSpPr>
          <p:nvPr>
            <p:ph type="sldNum" sz="quarter" idx="49"/>
          </p:nvPr>
        </p:nvSpPr>
        <p:spPr/>
        <p:txBody>
          <a:bodyPr/>
          <a:lstStyle/>
          <a:p>
            <a:fld id="{DD52E7CA-940C-4B6E-9E73-0245BA95FC91}" type="slidenum">
              <a:rPr lang="en-US" noProof="0" smtClean="0"/>
              <a:pPr/>
              <a:t>‹Nr.›</a:t>
            </a:fld>
            <a:r>
              <a:rPr lang="en-US" noProof="0"/>
              <a:t> /</a:t>
            </a:r>
            <a:endParaRPr lang="en-US" noProof="0" dirty="0"/>
          </a:p>
        </p:txBody>
      </p:sp>
      <p:sp>
        <p:nvSpPr>
          <p:cNvPr id="16" name="ZoneTexte 18">
            <a:extLst>
              <a:ext uri="{FF2B5EF4-FFF2-40B4-BE49-F238E27FC236}">
                <a16:creationId xmlns:a16="http://schemas.microsoft.com/office/drawing/2014/main" id="{8CB8E7C8-6F78-4956-8C43-501D911E87E3}"/>
              </a:ext>
            </a:extLst>
          </p:cNvPr>
          <p:cNvSpPr txBox="1"/>
          <p:nvPr userDrawn="1"/>
        </p:nvSpPr>
        <p:spPr>
          <a:xfrm>
            <a:off x="-2300564" y="494385"/>
            <a:ext cx="2100583" cy="1025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="1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="1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tauschen</a:t>
            </a:r>
            <a:r>
              <a:rPr lang="en-US" sz="900" b="1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Rechtsklick</a:t>
            </a:r>
            <a:r>
              <a:rPr lang="en-US" sz="90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auf das </a:t>
            </a:r>
            <a:r>
              <a:rPr lang="en-US" sz="90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Foto</a:t>
            </a:r>
            <a:endParaRPr lang="en-US" sz="900" baseline="0" noProof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90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ändern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auswählen</a:t>
            </a:r>
            <a:endParaRPr lang="en-US" sz="900" baseline="0" noProof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Gewünschtes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Ordner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Laufwerk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auswählen</a:t>
            </a:r>
            <a:endParaRPr lang="en-US" sz="900" noProof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endParaRPr lang="en-US" sz="900" b="1" noProof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8" name="Groupe 51">
            <a:extLst>
              <a:ext uri="{FF2B5EF4-FFF2-40B4-BE49-F238E27FC236}">
                <a16:creationId xmlns:a16="http://schemas.microsoft.com/office/drawing/2014/main" id="{242550B6-20BF-4B7D-BE86-A57608874007}"/>
              </a:ext>
            </a:extLst>
          </p:cNvPr>
          <p:cNvGrpSpPr/>
          <p:nvPr userDrawn="1"/>
        </p:nvGrpSpPr>
        <p:grpSpPr>
          <a:xfrm>
            <a:off x="-252536" y="581025"/>
            <a:ext cx="144016" cy="4562475"/>
            <a:chOff x="-252536" y="-197952"/>
            <a:chExt cx="144016" cy="4562475"/>
          </a:xfrm>
        </p:grpSpPr>
        <p:cxnSp>
          <p:nvCxnSpPr>
            <p:cNvPr id="29" name="Connecteur droit 52">
              <a:extLst>
                <a:ext uri="{FF2B5EF4-FFF2-40B4-BE49-F238E27FC236}">
                  <a16:creationId xmlns:a16="http://schemas.microsoft.com/office/drawing/2014/main" id="{FF09EC4E-BAB6-4850-B996-1B078D0961FE}"/>
                </a:ext>
              </a:extLst>
            </p:cNvPr>
            <p:cNvCxnSpPr/>
            <p:nvPr userDrawn="1"/>
          </p:nvCxnSpPr>
          <p:spPr>
            <a:xfrm>
              <a:off x="-252536" y="-197952"/>
              <a:ext cx="0" cy="4562475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necteur droit 53">
              <a:extLst>
                <a:ext uri="{FF2B5EF4-FFF2-40B4-BE49-F238E27FC236}">
                  <a16:creationId xmlns:a16="http://schemas.microsoft.com/office/drawing/2014/main" id="{5DACF023-ED39-4B11-8FE6-9748A415CB15}"/>
                </a:ext>
              </a:extLst>
            </p:cNvPr>
            <p:cNvCxnSpPr/>
            <p:nvPr userDrawn="1"/>
          </p:nvCxnSpPr>
          <p:spPr>
            <a:xfrm flipH="1">
              <a:off x="-252536" y="1240051"/>
              <a:ext cx="144016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54290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petites images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276A1C73-504F-4EFB-B472-CAF8483148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327702"/>
            <a:ext cx="8429051" cy="276999"/>
          </a:xfrm>
        </p:spPr>
        <p:txBody>
          <a:bodyPr/>
          <a:lstStyle/>
          <a:p>
            <a:r>
              <a:rPr lang="en-US" noProof="0" dirty="0" err="1"/>
              <a:t>TitLe</a:t>
            </a:r>
            <a:r>
              <a:rPr lang="en-US" noProof="0" dirty="0"/>
              <a:t> 1 (LEVEL 0) arial 18-point</a:t>
            </a:r>
          </a:p>
        </p:txBody>
      </p:sp>
      <p:sp>
        <p:nvSpPr>
          <p:cNvPr id="19" name="Espace réservé du texte 7">
            <a:extLst>
              <a:ext uri="{FF2B5EF4-FFF2-40B4-BE49-F238E27FC236}">
                <a16:creationId xmlns:a16="http://schemas.microsoft.com/office/drawing/2014/main" id="{1547431F-7128-4125-8C02-E7235B35E5D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59999" y="654998"/>
            <a:ext cx="8433163" cy="288000"/>
          </a:xfrm>
          <a:prstGeom prst="rect">
            <a:avLst/>
          </a:prstGeom>
        </p:spPr>
        <p:txBody>
          <a:bodyPr tIns="0">
            <a:noAutofit/>
          </a:bodyPr>
          <a:lstStyle>
            <a:lvl1pPr marL="0" marR="0" indent="0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cap="none" baseline="0">
                <a:solidFill>
                  <a:schemeClr val="bg2"/>
                </a:solidFill>
              </a:defRPr>
            </a:lvl1pPr>
            <a:lvl2pPr marL="359991" marR="0" indent="-359991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tabLst/>
              <a:defRPr/>
            </a:lvl2pPr>
            <a:lvl3pPr marL="503987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◦"/>
              <a:tabLst/>
              <a:defRPr/>
            </a:lvl3pPr>
            <a:lvl4pPr marL="791981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▪"/>
              <a:tabLst/>
              <a:defRPr/>
            </a:lvl4pPr>
          </a:lstStyle>
          <a:p>
            <a:pPr lvl="0"/>
            <a:r>
              <a:rPr lang="en-US" noProof="0" dirty="0"/>
              <a:t>Subtitle</a:t>
            </a:r>
          </a:p>
        </p:txBody>
      </p: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242550B6-20BF-4B7D-BE86-A57608874007}"/>
              </a:ext>
            </a:extLst>
          </p:cNvPr>
          <p:cNvGrpSpPr/>
          <p:nvPr userDrawn="1"/>
        </p:nvGrpSpPr>
        <p:grpSpPr>
          <a:xfrm>
            <a:off x="-252536" y="581025"/>
            <a:ext cx="144016" cy="4562475"/>
            <a:chOff x="-252536" y="-197952"/>
            <a:chExt cx="144016" cy="4562475"/>
          </a:xfrm>
        </p:grpSpPr>
        <p:cxnSp>
          <p:nvCxnSpPr>
            <p:cNvPr id="53" name="Connecteur droit 52">
              <a:extLst>
                <a:ext uri="{FF2B5EF4-FFF2-40B4-BE49-F238E27FC236}">
                  <a16:creationId xmlns:a16="http://schemas.microsoft.com/office/drawing/2014/main" id="{FF09EC4E-BAB6-4850-B996-1B078D0961FE}"/>
                </a:ext>
              </a:extLst>
            </p:cNvPr>
            <p:cNvCxnSpPr/>
            <p:nvPr userDrawn="1"/>
          </p:nvCxnSpPr>
          <p:spPr>
            <a:xfrm>
              <a:off x="-252536" y="-197952"/>
              <a:ext cx="0" cy="4562475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Connecteur droit 53">
              <a:extLst>
                <a:ext uri="{FF2B5EF4-FFF2-40B4-BE49-F238E27FC236}">
                  <a16:creationId xmlns:a16="http://schemas.microsoft.com/office/drawing/2014/main" id="{5DACF023-ED39-4B11-8FE6-9748A415CB15}"/>
                </a:ext>
              </a:extLst>
            </p:cNvPr>
            <p:cNvCxnSpPr/>
            <p:nvPr userDrawn="1"/>
          </p:nvCxnSpPr>
          <p:spPr>
            <a:xfrm flipH="1">
              <a:off x="-252536" y="1240051"/>
              <a:ext cx="144016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E6FB99C0-B98C-4E1A-9D4A-B92A70B5D3A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916679" y="1073301"/>
            <a:ext cx="4876483" cy="3443138"/>
          </a:xfrm>
        </p:spPr>
        <p:txBody>
          <a:bodyPr/>
          <a:lstStyle/>
          <a:p>
            <a:pPr lvl="0"/>
            <a:r>
              <a:rPr lang="en-US" noProof="0"/>
              <a:t>Cliquez pour modifier les styles du texte du masque</a:t>
            </a:r>
          </a:p>
          <a:p>
            <a:pPr lvl="1"/>
            <a:r>
              <a:rPr lang="en-US" noProof="0"/>
              <a:t>Deuxième niveau</a:t>
            </a:r>
          </a:p>
          <a:p>
            <a:pPr lvl="2"/>
            <a:r>
              <a:rPr lang="en-US" noProof="0"/>
              <a:t>Troisième niveau</a:t>
            </a:r>
          </a:p>
          <a:p>
            <a:pPr lvl="3"/>
            <a:r>
              <a:rPr lang="en-US" noProof="0"/>
              <a:t>Quatrième niveau</a:t>
            </a:r>
          </a:p>
        </p:txBody>
      </p:sp>
      <p:sp>
        <p:nvSpPr>
          <p:cNvPr id="16" name="Espace réservé pour une image  29">
            <a:extLst>
              <a:ext uri="{FF2B5EF4-FFF2-40B4-BE49-F238E27FC236}">
                <a16:creationId xmlns:a16="http://schemas.microsoft.com/office/drawing/2014/main" id="{72B9D86B-55E9-4510-A2FC-6AD1CADB16C5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360597" y="1076325"/>
            <a:ext cx="1648661" cy="1689092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18" name="Espace réservé pour une image  29">
            <a:extLst>
              <a:ext uri="{FF2B5EF4-FFF2-40B4-BE49-F238E27FC236}">
                <a16:creationId xmlns:a16="http://schemas.microsoft.com/office/drawing/2014/main" id="{9A0BFCA9-B39A-4577-B895-1037D7BD9A21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360597" y="2827346"/>
            <a:ext cx="1648661" cy="1689092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20" name="Espace réservé pour une image  29">
            <a:extLst>
              <a:ext uri="{FF2B5EF4-FFF2-40B4-BE49-F238E27FC236}">
                <a16:creationId xmlns:a16="http://schemas.microsoft.com/office/drawing/2014/main" id="{9E8F8B4D-DCC2-4318-BC66-E2EEFE515536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2104502" y="1076325"/>
            <a:ext cx="1648661" cy="1689092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21" name="Espace réservé pour une image  29">
            <a:extLst>
              <a:ext uri="{FF2B5EF4-FFF2-40B4-BE49-F238E27FC236}">
                <a16:creationId xmlns:a16="http://schemas.microsoft.com/office/drawing/2014/main" id="{3E1A8B72-B27C-48FA-B068-CEB08896D5C5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2104502" y="2827346"/>
            <a:ext cx="1648661" cy="1689092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808471D1-B89D-4624-8218-100DE88D1286}"/>
              </a:ext>
            </a:extLst>
          </p:cNvPr>
          <p:cNvSpPr>
            <a:spLocks noGrp="1"/>
          </p:cNvSpPr>
          <p:nvPr>
            <p:ph type="ftr" sz="quarter" idx="39"/>
          </p:nvPr>
        </p:nvSpPr>
        <p:spPr/>
        <p:txBody>
          <a:bodyPr/>
          <a:lstStyle/>
          <a:p>
            <a:r>
              <a:rPr lang="en-US"/>
              <a:t>Title of the presentation </a:t>
            </a:r>
            <a:endParaRPr lang="en-US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076C457-8B8C-4707-8D9A-C9BD8A44F7D9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/>
          <a:lstStyle/>
          <a:p>
            <a:fld id="{DD52E7CA-940C-4B6E-9E73-0245BA95FC91}" type="slidenum">
              <a:rPr lang="en-US" noProof="0" smtClean="0"/>
              <a:pPr/>
              <a:t>‹Nr.›</a:t>
            </a:fld>
            <a:r>
              <a:rPr lang="en-US" noProof="0"/>
              <a:t> /</a:t>
            </a:r>
            <a:endParaRPr lang="en-US" noProof="0" dirty="0"/>
          </a:p>
        </p:txBody>
      </p:sp>
      <p:sp>
        <p:nvSpPr>
          <p:cNvPr id="22" name="ZoneTexte 18">
            <a:extLst>
              <a:ext uri="{FF2B5EF4-FFF2-40B4-BE49-F238E27FC236}">
                <a16:creationId xmlns:a16="http://schemas.microsoft.com/office/drawing/2014/main" id="{8CB8E7C8-6F78-4956-8C43-501D911E87E3}"/>
              </a:ext>
            </a:extLst>
          </p:cNvPr>
          <p:cNvSpPr txBox="1"/>
          <p:nvPr userDrawn="1"/>
        </p:nvSpPr>
        <p:spPr>
          <a:xfrm>
            <a:off x="-2300564" y="494385"/>
            <a:ext cx="2100583" cy="1025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="1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="1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tauschen</a:t>
            </a:r>
            <a:r>
              <a:rPr lang="en-US" sz="900" b="1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Rechtsklick</a:t>
            </a:r>
            <a:r>
              <a:rPr lang="en-US" sz="90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auf das </a:t>
            </a:r>
            <a:r>
              <a:rPr lang="en-US" sz="90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Foto</a:t>
            </a:r>
            <a:endParaRPr lang="en-US" sz="900" baseline="0" noProof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90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ändern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auswählen</a:t>
            </a:r>
            <a:endParaRPr lang="en-US" sz="900" baseline="0" noProof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Gewünschtes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Ordner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Laufwerk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auswählen</a:t>
            </a:r>
            <a:endParaRPr lang="en-US" sz="900" noProof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endParaRPr lang="en-US" sz="900" b="1" noProof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73767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etites images + légende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276A1C73-504F-4EFB-B472-CAF8483148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327702"/>
            <a:ext cx="8429051" cy="276999"/>
          </a:xfrm>
        </p:spPr>
        <p:txBody>
          <a:bodyPr/>
          <a:lstStyle/>
          <a:p>
            <a:r>
              <a:rPr lang="en-US" noProof="0" dirty="0" err="1"/>
              <a:t>TitLe</a:t>
            </a:r>
            <a:r>
              <a:rPr lang="en-US" noProof="0" dirty="0"/>
              <a:t> 1 (LEVEL 0) arial 18-point</a:t>
            </a:r>
          </a:p>
        </p:txBody>
      </p:sp>
      <p:sp>
        <p:nvSpPr>
          <p:cNvPr id="19" name="Espace réservé du texte 7">
            <a:extLst>
              <a:ext uri="{FF2B5EF4-FFF2-40B4-BE49-F238E27FC236}">
                <a16:creationId xmlns:a16="http://schemas.microsoft.com/office/drawing/2014/main" id="{1547431F-7128-4125-8C02-E7235B35E5D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59999" y="654998"/>
            <a:ext cx="8433163" cy="288000"/>
          </a:xfrm>
          <a:prstGeom prst="rect">
            <a:avLst/>
          </a:prstGeom>
        </p:spPr>
        <p:txBody>
          <a:bodyPr tIns="0">
            <a:noAutofit/>
          </a:bodyPr>
          <a:lstStyle>
            <a:lvl1pPr marL="0" marR="0" indent="0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cap="none" baseline="0">
                <a:solidFill>
                  <a:schemeClr val="bg2"/>
                </a:solidFill>
              </a:defRPr>
            </a:lvl1pPr>
            <a:lvl2pPr marL="359991" marR="0" indent="-359991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tabLst/>
              <a:defRPr/>
            </a:lvl2pPr>
            <a:lvl3pPr marL="503987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◦"/>
              <a:tabLst/>
              <a:defRPr/>
            </a:lvl3pPr>
            <a:lvl4pPr marL="791981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▪"/>
              <a:tabLst/>
              <a:defRPr/>
            </a:lvl4pPr>
          </a:lstStyle>
          <a:p>
            <a:pPr lvl="0"/>
            <a:r>
              <a:rPr lang="en-US" noProof="0" dirty="0"/>
              <a:t>Subtitle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208C8471-3FD4-4E50-B463-AD2192B76E0E}"/>
              </a:ext>
            </a:extLst>
          </p:cNvPr>
          <p:cNvGrpSpPr/>
          <p:nvPr userDrawn="1"/>
        </p:nvGrpSpPr>
        <p:grpSpPr>
          <a:xfrm>
            <a:off x="-252536" y="581025"/>
            <a:ext cx="144016" cy="4562475"/>
            <a:chOff x="-252536" y="-197952"/>
            <a:chExt cx="144016" cy="4562475"/>
          </a:xfrm>
        </p:grpSpPr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CB451E30-336A-4EF5-AC4E-C848C3556C45}"/>
                </a:ext>
              </a:extLst>
            </p:cNvPr>
            <p:cNvCxnSpPr/>
            <p:nvPr userDrawn="1"/>
          </p:nvCxnSpPr>
          <p:spPr>
            <a:xfrm>
              <a:off x="-252536" y="-197952"/>
              <a:ext cx="0" cy="4562475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eur droit 22">
              <a:extLst>
                <a:ext uri="{FF2B5EF4-FFF2-40B4-BE49-F238E27FC236}">
                  <a16:creationId xmlns:a16="http://schemas.microsoft.com/office/drawing/2014/main" id="{72DF5CB5-83E8-4D1D-A24E-98A082326836}"/>
                </a:ext>
              </a:extLst>
            </p:cNvPr>
            <p:cNvCxnSpPr/>
            <p:nvPr userDrawn="1"/>
          </p:nvCxnSpPr>
          <p:spPr>
            <a:xfrm flipH="1">
              <a:off x="-252536" y="1240051"/>
              <a:ext cx="144016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Espace réservé pour une image  29">
            <a:extLst>
              <a:ext uri="{FF2B5EF4-FFF2-40B4-BE49-F238E27FC236}">
                <a16:creationId xmlns:a16="http://schemas.microsoft.com/office/drawing/2014/main" id="{2BB9F3EC-5F0B-4A35-B2B6-D86D75948E6A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360597" y="1076325"/>
            <a:ext cx="1648661" cy="1689092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26" name="Espace réservé pour une image  29">
            <a:extLst>
              <a:ext uri="{FF2B5EF4-FFF2-40B4-BE49-F238E27FC236}">
                <a16:creationId xmlns:a16="http://schemas.microsoft.com/office/drawing/2014/main" id="{16BCD4BB-6AE6-4051-AC7D-89579A28186C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2104502" y="1076325"/>
            <a:ext cx="1648661" cy="1689092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27" name="Espace réservé du texte 13">
            <a:extLst>
              <a:ext uri="{FF2B5EF4-FFF2-40B4-BE49-F238E27FC236}">
                <a16:creationId xmlns:a16="http://schemas.microsoft.com/office/drawing/2014/main" id="{DAD588E3-E84D-468D-B8B8-8073141BB4B6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360597" y="2827346"/>
            <a:ext cx="1648660" cy="1689092"/>
          </a:xfrm>
          <a:prstGeom prst="roundRect">
            <a:avLst>
              <a:gd name="adj" fmla="val 6210"/>
            </a:avLst>
          </a:prstGeom>
          <a:solidFill>
            <a:schemeClr val="tx2"/>
          </a:solidFill>
        </p:spPr>
        <p:txBody>
          <a:bodyPr vert="horz" wrap="square" lIns="72000" tIns="144000" rIns="91440" bIns="360000" rtlCol="0">
            <a:normAutofit/>
          </a:bodyPr>
          <a:lstStyle>
            <a:lvl1pPr marL="180975" indent="-180975">
              <a:buClr>
                <a:schemeClr val="bg1"/>
              </a:buClr>
              <a:defRPr lang="fr-FR" dirty="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lang="fr-FR" dirty="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lang="fr-FR" dirty="0">
                <a:solidFill>
                  <a:schemeClr val="bg1"/>
                </a:solidFill>
              </a:defRPr>
            </a:lvl3pPr>
          </a:lstStyle>
          <a:p>
            <a:pPr marL="180975" marR="0" lvl="0" indent="-180975" algn="l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●"/>
              <a:tabLst/>
            </a:pPr>
            <a:r>
              <a:rPr lang="en-US" noProof="0" dirty="0" err="1"/>
              <a:t>Cliquez</a:t>
            </a:r>
            <a:r>
              <a:rPr lang="en-US" noProof="0" dirty="0"/>
              <a:t> pour modifier les styles du </a:t>
            </a:r>
            <a:r>
              <a:rPr lang="en-US" noProof="0" dirty="0" err="1"/>
              <a:t>texte</a:t>
            </a:r>
            <a:r>
              <a:rPr lang="en-US" noProof="0" dirty="0"/>
              <a:t> du masque</a:t>
            </a:r>
          </a:p>
          <a:p>
            <a:pPr lvl="1">
              <a:buClr>
                <a:schemeClr val="bg1"/>
              </a:buClr>
            </a:pPr>
            <a:r>
              <a:rPr lang="en-US" noProof="0" dirty="0" err="1"/>
              <a:t>Deuxième</a:t>
            </a:r>
            <a:r>
              <a:rPr lang="en-US" noProof="0" dirty="0"/>
              <a:t> </a:t>
            </a:r>
            <a:r>
              <a:rPr lang="en-US" noProof="0" dirty="0" err="1"/>
              <a:t>niveau</a:t>
            </a:r>
            <a:endParaRPr lang="en-US" noProof="0" dirty="0"/>
          </a:p>
          <a:p>
            <a:pPr lvl="2">
              <a:buClr>
                <a:schemeClr val="bg1"/>
              </a:buClr>
            </a:pPr>
            <a:r>
              <a:rPr lang="en-US" noProof="0" dirty="0" err="1"/>
              <a:t>Troisième</a:t>
            </a:r>
            <a:r>
              <a:rPr lang="en-US" noProof="0" dirty="0"/>
              <a:t> </a:t>
            </a:r>
            <a:r>
              <a:rPr lang="en-US" noProof="0" dirty="0" err="1"/>
              <a:t>niveau</a:t>
            </a:r>
            <a:endParaRPr lang="en-US" noProof="0" dirty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DF3B5743-B183-49C9-B504-5AA77DFB6CF2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2104503" y="2827346"/>
            <a:ext cx="1648660" cy="1689092"/>
          </a:xfrm>
          <a:prstGeom prst="roundRect">
            <a:avLst>
              <a:gd name="adj" fmla="val 6210"/>
            </a:avLst>
          </a:prstGeom>
          <a:solidFill>
            <a:schemeClr val="tx2"/>
          </a:solidFill>
        </p:spPr>
        <p:txBody>
          <a:bodyPr vert="horz" wrap="square" lIns="72000" tIns="144000" rIns="91440" bIns="360000" rtlCol="0">
            <a:normAutofit/>
          </a:bodyPr>
          <a:lstStyle>
            <a:lvl1pPr marL="180975" indent="-180975">
              <a:buClr>
                <a:schemeClr val="bg1"/>
              </a:buClr>
              <a:defRPr lang="fr-FR" dirty="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lang="fr-FR" dirty="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lang="fr-FR" dirty="0">
                <a:solidFill>
                  <a:schemeClr val="bg1"/>
                </a:solidFill>
              </a:defRPr>
            </a:lvl3pPr>
          </a:lstStyle>
          <a:p>
            <a:pPr marL="180975" marR="0" lvl="0" indent="-180975" algn="l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●"/>
              <a:tabLst/>
            </a:pPr>
            <a:r>
              <a:rPr lang="en-US" noProof="0" dirty="0" err="1"/>
              <a:t>Cliquez</a:t>
            </a:r>
            <a:r>
              <a:rPr lang="en-US" noProof="0" dirty="0"/>
              <a:t> pour modifier les styles du </a:t>
            </a:r>
            <a:r>
              <a:rPr lang="en-US" noProof="0" dirty="0" err="1"/>
              <a:t>texte</a:t>
            </a:r>
            <a:r>
              <a:rPr lang="en-US" noProof="0" dirty="0"/>
              <a:t> du masque</a:t>
            </a:r>
          </a:p>
          <a:p>
            <a:pPr lvl="1">
              <a:buClr>
                <a:schemeClr val="bg1"/>
              </a:buClr>
            </a:pPr>
            <a:r>
              <a:rPr lang="en-US" noProof="0" dirty="0" err="1"/>
              <a:t>Deuxième</a:t>
            </a:r>
            <a:r>
              <a:rPr lang="en-US" noProof="0" dirty="0"/>
              <a:t> </a:t>
            </a:r>
            <a:r>
              <a:rPr lang="en-US" noProof="0" dirty="0" err="1"/>
              <a:t>niveau</a:t>
            </a:r>
            <a:endParaRPr lang="en-US" noProof="0" dirty="0"/>
          </a:p>
          <a:p>
            <a:pPr lvl="2">
              <a:buClr>
                <a:schemeClr val="bg1"/>
              </a:buClr>
            </a:pPr>
            <a:r>
              <a:rPr lang="en-US" noProof="0" dirty="0" err="1"/>
              <a:t>Troisième</a:t>
            </a:r>
            <a:r>
              <a:rPr lang="en-US" noProof="0" dirty="0"/>
              <a:t> </a:t>
            </a:r>
            <a:r>
              <a:rPr lang="en-US" noProof="0" dirty="0" err="1"/>
              <a:t>niveau</a:t>
            </a:r>
            <a:endParaRPr lang="en-US" noProof="0" dirty="0"/>
          </a:p>
        </p:txBody>
      </p:sp>
      <p:sp>
        <p:nvSpPr>
          <p:cNvPr id="16" name="Espace réservé du texte 10">
            <a:extLst>
              <a:ext uri="{FF2B5EF4-FFF2-40B4-BE49-F238E27FC236}">
                <a16:creationId xmlns:a16="http://schemas.microsoft.com/office/drawing/2014/main" id="{7FDAF0EB-F1BD-42A2-92E6-75748C250F2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916679" y="1073301"/>
            <a:ext cx="4876483" cy="3443138"/>
          </a:xfrm>
        </p:spPr>
        <p:txBody>
          <a:bodyPr/>
          <a:lstStyle/>
          <a:p>
            <a:pPr lvl="0"/>
            <a:r>
              <a:rPr lang="en-US" noProof="0"/>
              <a:t>Cliquez pour modifier les styles du texte du masque</a:t>
            </a:r>
          </a:p>
          <a:p>
            <a:pPr lvl="1"/>
            <a:r>
              <a:rPr lang="en-US" noProof="0"/>
              <a:t>Deuxième niveau</a:t>
            </a:r>
          </a:p>
          <a:p>
            <a:pPr lvl="2"/>
            <a:r>
              <a:rPr lang="en-US" noProof="0"/>
              <a:t>Troisième niveau</a:t>
            </a:r>
          </a:p>
          <a:p>
            <a:pPr lvl="3"/>
            <a:r>
              <a:rPr lang="en-US" noProof="0"/>
              <a:t>Quatrième niveau</a:t>
            </a: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E8785C80-2D55-46A4-BDEF-F096AA4FAAA8}"/>
              </a:ext>
            </a:extLst>
          </p:cNvPr>
          <p:cNvSpPr>
            <a:spLocks noGrp="1"/>
          </p:cNvSpPr>
          <p:nvPr>
            <p:ph type="ftr" sz="quarter" idx="48"/>
          </p:nvPr>
        </p:nvSpPr>
        <p:spPr/>
        <p:txBody>
          <a:bodyPr/>
          <a:lstStyle/>
          <a:p>
            <a:r>
              <a:rPr lang="en-US"/>
              <a:t>Title of the presentation </a:t>
            </a:r>
            <a:endParaRPr lang="en-US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0831B84-A0B9-4D34-99F7-D904F97E44D9}"/>
              </a:ext>
            </a:extLst>
          </p:cNvPr>
          <p:cNvSpPr>
            <a:spLocks noGrp="1"/>
          </p:cNvSpPr>
          <p:nvPr>
            <p:ph type="sldNum" sz="quarter" idx="49"/>
          </p:nvPr>
        </p:nvSpPr>
        <p:spPr/>
        <p:txBody>
          <a:bodyPr/>
          <a:lstStyle/>
          <a:p>
            <a:fld id="{DD52E7CA-940C-4B6E-9E73-0245BA95FC91}" type="slidenum">
              <a:rPr lang="en-US" noProof="0" smtClean="0"/>
              <a:pPr/>
              <a:t>‹Nr.›</a:t>
            </a:fld>
            <a:r>
              <a:rPr lang="en-US" noProof="0"/>
              <a:t> /</a:t>
            </a:r>
            <a:endParaRPr lang="en-US" noProof="0" dirty="0"/>
          </a:p>
        </p:txBody>
      </p:sp>
      <p:sp>
        <p:nvSpPr>
          <p:cNvPr id="17" name="ZoneTexte 18">
            <a:extLst>
              <a:ext uri="{FF2B5EF4-FFF2-40B4-BE49-F238E27FC236}">
                <a16:creationId xmlns:a16="http://schemas.microsoft.com/office/drawing/2014/main" id="{8CB8E7C8-6F78-4956-8C43-501D911E87E3}"/>
              </a:ext>
            </a:extLst>
          </p:cNvPr>
          <p:cNvSpPr txBox="1"/>
          <p:nvPr userDrawn="1"/>
        </p:nvSpPr>
        <p:spPr>
          <a:xfrm>
            <a:off x="-2300564" y="494385"/>
            <a:ext cx="2100583" cy="1025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="1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="1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tauschen</a:t>
            </a:r>
            <a:r>
              <a:rPr lang="en-US" sz="900" b="1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Rechtsklick</a:t>
            </a:r>
            <a:r>
              <a:rPr lang="en-US" sz="90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auf das </a:t>
            </a:r>
            <a:r>
              <a:rPr lang="en-US" sz="90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Foto</a:t>
            </a:r>
            <a:endParaRPr lang="en-US" sz="900" baseline="0" noProof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90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ändern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auswählen</a:t>
            </a:r>
            <a:endParaRPr lang="en-US" sz="900" baseline="0" noProof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Gewünschtes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Ordner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Laufwerk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auswählen</a:t>
            </a:r>
            <a:endParaRPr lang="en-US" sz="900" noProof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endParaRPr lang="en-US" sz="900" b="1" noProof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8495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2x2 petites image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276A1C73-504F-4EFB-B472-CAF8483148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327702"/>
            <a:ext cx="8429051" cy="276999"/>
          </a:xfrm>
        </p:spPr>
        <p:txBody>
          <a:bodyPr/>
          <a:lstStyle/>
          <a:p>
            <a:r>
              <a:rPr lang="en-US" noProof="0" dirty="0" err="1"/>
              <a:t>TitLe</a:t>
            </a:r>
            <a:r>
              <a:rPr lang="en-US" noProof="0" dirty="0"/>
              <a:t> 1 (LEVEL 0) arial 18-point</a:t>
            </a:r>
          </a:p>
        </p:txBody>
      </p:sp>
      <p:sp>
        <p:nvSpPr>
          <p:cNvPr id="19" name="Espace réservé du texte 7">
            <a:extLst>
              <a:ext uri="{FF2B5EF4-FFF2-40B4-BE49-F238E27FC236}">
                <a16:creationId xmlns:a16="http://schemas.microsoft.com/office/drawing/2014/main" id="{1547431F-7128-4125-8C02-E7235B35E5D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59999" y="654998"/>
            <a:ext cx="8433163" cy="288000"/>
          </a:xfrm>
          <a:prstGeom prst="rect">
            <a:avLst/>
          </a:prstGeom>
        </p:spPr>
        <p:txBody>
          <a:bodyPr tIns="0">
            <a:noAutofit/>
          </a:bodyPr>
          <a:lstStyle>
            <a:lvl1pPr marL="0" marR="0" indent="0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cap="none" baseline="0">
                <a:solidFill>
                  <a:schemeClr val="bg2"/>
                </a:solidFill>
              </a:defRPr>
            </a:lvl1pPr>
            <a:lvl2pPr marL="359991" marR="0" indent="-359991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tabLst/>
              <a:defRPr/>
            </a:lvl2pPr>
            <a:lvl3pPr marL="503987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◦"/>
              <a:tabLst/>
              <a:defRPr/>
            </a:lvl3pPr>
            <a:lvl4pPr marL="791981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▪"/>
              <a:tabLst/>
              <a:defRPr/>
            </a:lvl4pPr>
          </a:lstStyle>
          <a:p>
            <a:pPr lvl="0"/>
            <a:r>
              <a:rPr lang="en-US" noProof="0" dirty="0"/>
              <a:t>Subtitle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E6FB99C0-B98C-4E1A-9D4A-B92A70B5D3A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155" y="1073301"/>
            <a:ext cx="5037525" cy="3443138"/>
          </a:xfrm>
        </p:spPr>
        <p:txBody>
          <a:bodyPr/>
          <a:lstStyle/>
          <a:p>
            <a:pPr lvl="0"/>
            <a:r>
              <a:rPr lang="en-US" noProof="0"/>
              <a:t>Cliquez pour modifier les styles du texte du masque</a:t>
            </a:r>
          </a:p>
          <a:p>
            <a:pPr lvl="1"/>
            <a:r>
              <a:rPr lang="en-US" noProof="0"/>
              <a:t>Deuxième niveau</a:t>
            </a:r>
          </a:p>
          <a:p>
            <a:pPr lvl="2"/>
            <a:r>
              <a:rPr lang="en-US" noProof="0"/>
              <a:t>Troisième niveau</a:t>
            </a:r>
          </a:p>
          <a:p>
            <a:pPr lvl="3"/>
            <a:r>
              <a:rPr lang="en-US" noProof="0"/>
              <a:t>Quatrième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E67CAAF8-2F23-49FF-9FE7-FEDC3ED84CB8}"/>
              </a:ext>
            </a:extLst>
          </p:cNvPr>
          <p:cNvGrpSpPr/>
          <p:nvPr userDrawn="1"/>
        </p:nvGrpSpPr>
        <p:grpSpPr>
          <a:xfrm>
            <a:off x="-252536" y="581025"/>
            <a:ext cx="144016" cy="4562475"/>
            <a:chOff x="-252536" y="-197952"/>
            <a:chExt cx="144016" cy="4562475"/>
          </a:xfrm>
        </p:grpSpPr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7894B58C-7B35-49FE-BEB9-67BF1892DFCC}"/>
                </a:ext>
              </a:extLst>
            </p:cNvPr>
            <p:cNvCxnSpPr/>
            <p:nvPr userDrawn="1"/>
          </p:nvCxnSpPr>
          <p:spPr>
            <a:xfrm>
              <a:off x="-252536" y="-197952"/>
              <a:ext cx="0" cy="4562475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cteur droit 20">
              <a:extLst>
                <a:ext uri="{FF2B5EF4-FFF2-40B4-BE49-F238E27FC236}">
                  <a16:creationId xmlns:a16="http://schemas.microsoft.com/office/drawing/2014/main" id="{6939BAA2-5948-460F-A80B-FE887A1AD1AC}"/>
                </a:ext>
              </a:extLst>
            </p:cNvPr>
            <p:cNvCxnSpPr/>
            <p:nvPr userDrawn="1"/>
          </p:nvCxnSpPr>
          <p:spPr>
            <a:xfrm flipH="1">
              <a:off x="-252536" y="1240051"/>
              <a:ext cx="144016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Espace réservé pour une image  29">
            <a:extLst>
              <a:ext uri="{FF2B5EF4-FFF2-40B4-BE49-F238E27FC236}">
                <a16:creationId xmlns:a16="http://schemas.microsoft.com/office/drawing/2014/main" id="{4EADCD03-814D-4735-9A09-0B0FB5035D9D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360597" y="1076325"/>
            <a:ext cx="1648661" cy="1689092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24" name="Espace réservé pour une image  29">
            <a:extLst>
              <a:ext uri="{FF2B5EF4-FFF2-40B4-BE49-F238E27FC236}">
                <a16:creationId xmlns:a16="http://schemas.microsoft.com/office/drawing/2014/main" id="{27AB527A-342A-4EF3-B759-CADA10030173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360597" y="2827346"/>
            <a:ext cx="1648661" cy="1689092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25" name="Espace réservé pour une image  29">
            <a:extLst>
              <a:ext uri="{FF2B5EF4-FFF2-40B4-BE49-F238E27FC236}">
                <a16:creationId xmlns:a16="http://schemas.microsoft.com/office/drawing/2014/main" id="{1386975C-B873-4098-AF7B-E9D9F8F13641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7144501" y="1076325"/>
            <a:ext cx="1648661" cy="1689092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26" name="Espace réservé pour une image  29">
            <a:extLst>
              <a:ext uri="{FF2B5EF4-FFF2-40B4-BE49-F238E27FC236}">
                <a16:creationId xmlns:a16="http://schemas.microsoft.com/office/drawing/2014/main" id="{C0DE3218-156F-4A12-B04C-DF97662EBBAA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7144501" y="2827346"/>
            <a:ext cx="1648661" cy="1689092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DB1B6AE5-3FD7-4924-B866-F4DACF6EB07F}"/>
              </a:ext>
            </a:extLst>
          </p:cNvPr>
          <p:cNvSpPr>
            <a:spLocks noGrp="1"/>
          </p:cNvSpPr>
          <p:nvPr>
            <p:ph type="ftr" sz="quarter" idx="39"/>
          </p:nvPr>
        </p:nvSpPr>
        <p:spPr/>
        <p:txBody>
          <a:bodyPr/>
          <a:lstStyle/>
          <a:p>
            <a:r>
              <a:rPr lang="en-US"/>
              <a:t>Title of the presentation </a:t>
            </a:r>
            <a:endParaRPr lang="en-US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F798329-469F-44D2-8EC9-76B7940BB30B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/>
          <a:lstStyle/>
          <a:p>
            <a:fld id="{DD52E7CA-940C-4B6E-9E73-0245BA95FC91}" type="slidenum">
              <a:rPr lang="en-US" noProof="0" smtClean="0"/>
              <a:pPr/>
              <a:t>‹Nr.›</a:t>
            </a:fld>
            <a:r>
              <a:rPr lang="en-US" noProof="0"/>
              <a:t> /</a:t>
            </a:r>
            <a:endParaRPr lang="en-US" noProof="0" dirty="0"/>
          </a:p>
        </p:txBody>
      </p:sp>
      <p:sp>
        <p:nvSpPr>
          <p:cNvPr id="30" name="ZoneTexte 18">
            <a:extLst>
              <a:ext uri="{FF2B5EF4-FFF2-40B4-BE49-F238E27FC236}">
                <a16:creationId xmlns:a16="http://schemas.microsoft.com/office/drawing/2014/main" id="{8CB8E7C8-6F78-4956-8C43-501D911E87E3}"/>
              </a:ext>
            </a:extLst>
          </p:cNvPr>
          <p:cNvSpPr txBox="1"/>
          <p:nvPr userDrawn="1"/>
        </p:nvSpPr>
        <p:spPr>
          <a:xfrm>
            <a:off x="-2300564" y="494385"/>
            <a:ext cx="2100583" cy="1025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="1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="1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tauschen</a:t>
            </a:r>
            <a:r>
              <a:rPr lang="en-US" sz="900" b="1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Rechtsklick</a:t>
            </a:r>
            <a:r>
              <a:rPr lang="en-US" sz="90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auf das </a:t>
            </a:r>
            <a:r>
              <a:rPr lang="en-US" sz="90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Foto</a:t>
            </a:r>
            <a:endParaRPr lang="en-US" sz="900" baseline="0" noProof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90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ändern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auswählen</a:t>
            </a:r>
            <a:endParaRPr lang="en-US" sz="900" baseline="0" noProof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Gewünschtes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Ordner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Laufwerk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auswählen</a:t>
            </a:r>
            <a:endParaRPr lang="en-US" sz="900" noProof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endParaRPr lang="en-US" sz="900" b="1" noProof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15501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2 petites images + le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276A1C73-504F-4EFB-B472-CAF8483148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327702"/>
            <a:ext cx="8429051" cy="276999"/>
          </a:xfrm>
        </p:spPr>
        <p:txBody>
          <a:bodyPr/>
          <a:lstStyle/>
          <a:p>
            <a:r>
              <a:rPr lang="en-US" noProof="0" dirty="0" err="1"/>
              <a:t>TitLe</a:t>
            </a:r>
            <a:r>
              <a:rPr lang="en-US" noProof="0" dirty="0"/>
              <a:t> 1 (LEVEL 0) arial 18-point</a:t>
            </a:r>
          </a:p>
        </p:txBody>
      </p:sp>
      <p:sp>
        <p:nvSpPr>
          <p:cNvPr id="19" name="Espace réservé du texte 7">
            <a:extLst>
              <a:ext uri="{FF2B5EF4-FFF2-40B4-BE49-F238E27FC236}">
                <a16:creationId xmlns:a16="http://schemas.microsoft.com/office/drawing/2014/main" id="{1547431F-7128-4125-8C02-E7235B35E5D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59999" y="654998"/>
            <a:ext cx="8433163" cy="288000"/>
          </a:xfrm>
          <a:prstGeom prst="rect">
            <a:avLst/>
          </a:prstGeom>
        </p:spPr>
        <p:txBody>
          <a:bodyPr tIns="0">
            <a:noAutofit/>
          </a:bodyPr>
          <a:lstStyle>
            <a:lvl1pPr marL="0" marR="0" indent="0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cap="none" baseline="0">
                <a:solidFill>
                  <a:schemeClr val="bg2"/>
                </a:solidFill>
              </a:defRPr>
            </a:lvl1pPr>
            <a:lvl2pPr marL="359991" marR="0" indent="-359991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tabLst/>
              <a:defRPr/>
            </a:lvl2pPr>
            <a:lvl3pPr marL="503987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◦"/>
              <a:tabLst/>
              <a:defRPr/>
            </a:lvl3pPr>
            <a:lvl4pPr marL="791981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▪"/>
              <a:tabLst/>
              <a:defRPr/>
            </a:lvl4pPr>
          </a:lstStyle>
          <a:p>
            <a:pPr lvl="0"/>
            <a:r>
              <a:rPr lang="en-US" noProof="0" dirty="0"/>
              <a:t>Subtitle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E6FB99C0-B98C-4E1A-9D4A-B92A70B5D3A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155" y="1073300"/>
            <a:ext cx="5032446" cy="3536315"/>
          </a:xfrm>
        </p:spPr>
        <p:txBody>
          <a:bodyPr/>
          <a:lstStyle/>
          <a:p>
            <a:pPr lvl="0"/>
            <a:r>
              <a:rPr lang="en-US" noProof="0"/>
              <a:t>Cliquez pour modifier les styles du texte du masque</a:t>
            </a:r>
          </a:p>
          <a:p>
            <a:pPr lvl="1"/>
            <a:r>
              <a:rPr lang="en-US" noProof="0"/>
              <a:t>Deuxième niveau</a:t>
            </a:r>
          </a:p>
          <a:p>
            <a:pPr lvl="2"/>
            <a:r>
              <a:rPr lang="en-US" noProof="0"/>
              <a:t>Troisième niveau</a:t>
            </a:r>
          </a:p>
          <a:p>
            <a:pPr lvl="3"/>
            <a:r>
              <a:rPr lang="en-US" noProof="0"/>
              <a:t>Quatrième niveau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3367DB2E-3C37-4A82-8177-2AAD710DA225}"/>
              </a:ext>
            </a:extLst>
          </p:cNvPr>
          <p:cNvGrpSpPr/>
          <p:nvPr userDrawn="1"/>
        </p:nvGrpSpPr>
        <p:grpSpPr>
          <a:xfrm>
            <a:off x="-252536" y="581025"/>
            <a:ext cx="144016" cy="4562475"/>
            <a:chOff x="-252536" y="-197952"/>
            <a:chExt cx="144016" cy="4562475"/>
          </a:xfrm>
        </p:grpSpPr>
        <p:cxnSp>
          <p:nvCxnSpPr>
            <p:cNvPr id="27" name="Connecteur droit 26">
              <a:extLst>
                <a:ext uri="{FF2B5EF4-FFF2-40B4-BE49-F238E27FC236}">
                  <a16:creationId xmlns:a16="http://schemas.microsoft.com/office/drawing/2014/main" id="{F4EF7344-53C0-458A-8505-90970AFC921D}"/>
                </a:ext>
              </a:extLst>
            </p:cNvPr>
            <p:cNvCxnSpPr/>
            <p:nvPr userDrawn="1"/>
          </p:nvCxnSpPr>
          <p:spPr>
            <a:xfrm>
              <a:off x="-252536" y="-197952"/>
              <a:ext cx="0" cy="4562475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eur droit 27">
              <a:extLst>
                <a:ext uri="{FF2B5EF4-FFF2-40B4-BE49-F238E27FC236}">
                  <a16:creationId xmlns:a16="http://schemas.microsoft.com/office/drawing/2014/main" id="{565B0C33-B681-4D01-AC6F-B6BFC648EFC3}"/>
                </a:ext>
              </a:extLst>
            </p:cNvPr>
            <p:cNvCxnSpPr/>
            <p:nvPr userDrawn="1"/>
          </p:nvCxnSpPr>
          <p:spPr>
            <a:xfrm flipH="1">
              <a:off x="-252536" y="1240051"/>
              <a:ext cx="144016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Espace réservé pour une image  29">
            <a:extLst>
              <a:ext uri="{FF2B5EF4-FFF2-40B4-BE49-F238E27FC236}">
                <a16:creationId xmlns:a16="http://schemas.microsoft.com/office/drawing/2014/main" id="{81101FB9-9955-4F5E-B5AE-8B1D6B9D33C4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352425" y="1076325"/>
            <a:ext cx="1648661" cy="1689092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20" name="Espace réservé du texte 13">
            <a:extLst>
              <a:ext uri="{FF2B5EF4-FFF2-40B4-BE49-F238E27FC236}">
                <a16:creationId xmlns:a16="http://schemas.microsoft.com/office/drawing/2014/main" id="{0232180B-2F37-4B34-B19F-C9BB5EA69378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352426" y="2827346"/>
            <a:ext cx="1648660" cy="1689092"/>
          </a:xfrm>
          <a:prstGeom prst="roundRect">
            <a:avLst>
              <a:gd name="adj" fmla="val 6210"/>
            </a:avLst>
          </a:prstGeom>
          <a:solidFill>
            <a:schemeClr val="tx2"/>
          </a:solidFill>
        </p:spPr>
        <p:txBody>
          <a:bodyPr vert="horz" wrap="square" lIns="72000" tIns="144000" rIns="91440" bIns="360000" rtlCol="0">
            <a:normAutofit/>
          </a:bodyPr>
          <a:lstStyle>
            <a:lvl1pPr marL="180975" indent="-180975">
              <a:buClr>
                <a:schemeClr val="bg1"/>
              </a:buClr>
              <a:defRPr lang="fr-FR" dirty="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lang="fr-FR" dirty="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lang="fr-FR" dirty="0">
                <a:solidFill>
                  <a:schemeClr val="bg1"/>
                </a:solidFill>
              </a:defRPr>
            </a:lvl3pPr>
          </a:lstStyle>
          <a:p>
            <a:pPr marL="180975" marR="0" lvl="0" indent="-180975" algn="l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●"/>
              <a:tabLst/>
            </a:pPr>
            <a:r>
              <a:rPr lang="en-US" noProof="0" dirty="0" err="1"/>
              <a:t>Cliquez</a:t>
            </a:r>
            <a:r>
              <a:rPr lang="en-US" noProof="0" dirty="0"/>
              <a:t> pour modifier les styles du </a:t>
            </a:r>
            <a:r>
              <a:rPr lang="en-US" noProof="0" dirty="0" err="1"/>
              <a:t>texte</a:t>
            </a:r>
            <a:r>
              <a:rPr lang="en-US" noProof="0" dirty="0"/>
              <a:t> du masque</a:t>
            </a:r>
          </a:p>
          <a:p>
            <a:pPr lvl="1">
              <a:buClr>
                <a:schemeClr val="bg1"/>
              </a:buClr>
            </a:pPr>
            <a:r>
              <a:rPr lang="en-US" noProof="0" dirty="0" err="1"/>
              <a:t>Deuxième</a:t>
            </a:r>
            <a:r>
              <a:rPr lang="en-US" noProof="0" dirty="0"/>
              <a:t> </a:t>
            </a:r>
            <a:r>
              <a:rPr lang="en-US" noProof="0" dirty="0" err="1"/>
              <a:t>niveau</a:t>
            </a:r>
            <a:endParaRPr lang="en-US" noProof="0" dirty="0"/>
          </a:p>
          <a:p>
            <a:pPr lvl="2">
              <a:buClr>
                <a:schemeClr val="bg1"/>
              </a:buClr>
            </a:pPr>
            <a:r>
              <a:rPr lang="en-US" noProof="0" dirty="0" err="1"/>
              <a:t>Troisième</a:t>
            </a:r>
            <a:r>
              <a:rPr lang="en-US" noProof="0" dirty="0"/>
              <a:t> </a:t>
            </a:r>
            <a:r>
              <a:rPr lang="en-US" noProof="0" dirty="0" err="1"/>
              <a:t>niveau</a:t>
            </a:r>
            <a:endParaRPr lang="en-US" noProof="0" dirty="0"/>
          </a:p>
        </p:txBody>
      </p:sp>
      <p:sp>
        <p:nvSpPr>
          <p:cNvPr id="21" name="Espace réservé pour une image  29">
            <a:extLst>
              <a:ext uri="{FF2B5EF4-FFF2-40B4-BE49-F238E27FC236}">
                <a16:creationId xmlns:a16="http://schemas.microsoft.com/office/drawing/2014/main" id="{D9B49EBB-009A-4E9C-A66D-4D6B42AB9254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7143905" y="1076325"/>
            <a:ext cx="1648661" cy="1689092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22" name="Espace réservé du texte 13">
            <a:extLst>
              <a:ext uri="{FF2B5EF4-FFF2-40B4-BE49-F238E27FC236}">
                <a16:creationId xmlns:a16="http://schemas.microsoft.com/office/drawing/2014/main" id="{EFBCB27F-F099-40B8-B652-4E5A44B914AA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7143906" y="2827346"/>
            <a:ext cx="1648660" cy="1689092"/>
          </a:xfrm>
          <a:prstGeom prst="roundRect">
            <a:avLst>
              <a:gd name="adj" fmla="val 6210"/>
            </a:avLst>
          </a:prstGeom>
          <a:solidFill>
            <a:schemeClr val="accent3"/>
          </a:solidFill>
        </p:spPr>
        <p:txBody>
          <a:bodyPr vert="horz" wrap="square" lIns="72000" tIns="144000" rIns="91440" bIns="360000" rtlCol="0">
            <a:normAutofit/>
          </a:bodyPr>
          <a:lstStyle>
            <a:lvl1pPr marL="180975" indent="-180975">
              <a:buClr>
                <a:schemeClr val="bg1"/>
              </a:buClr>
              <a:defRPr lang="fr-FR" dirty="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lang="fr-FR" dirty="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lang="fr-FR" dirty="0">
                <a:solidFill>
                  <a:schemeClr val="bg1"/>
                </a:solidFill>
              </a:defRPr>
            </a:lvl3pPr>
          </a:lstStyle>
          <a:p>
            <a:pPr marL="180975" marR="0" lvl="0" indent="-180975" algn="l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●"/>
              <a:tabLst/>
            </a:pPr>
            <a:r>
              <a:rPr lang="en-US" noProof="0"/>
              <a:t>Cliquez pour modifier les styles du texte du masque</a:t>
            </a:r>
          </a:p>
          <a:p>
            <a:pPr lvl="1">
              <a:buClr>
                <a:schemeClr val="bg1"/>
              </a:buClr>
            </a:pPr>
            <a:r>
              <a:rPr lang="en-US" noProof="0"/>
              <a:t>Deuxième niveau</a:t>
            </a:r>
          </a:p>
          <a:p>
            <a:pPr lvl="2">
              <a:buClr>
                <a:schemeClr val="bg1"/>
              </a:buClr>
            </a:pPr>
            <a:r>
              <a:rPr lang="en-US" noProof="0"/>
              <a:t>Troisième niveau</a:t>
            </a: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10ADCE58-C192-4340-BB26-CE5718353852}"/>
              </a:ext>
            </a:extLst>
          </p:cNvPr>
          <p:cNvSpPr>
            <a:spLocks noGrp="1"/>
          </p:cNvSpPr>
          <p:nvPr>
            <p:ph type="ftr" sz="quarter" idx="50"/>
          </p:nvPr>
        </p:nvSpPr>
        <p:spPr/>
        <p:txBody>
          <a:bodyPr/>
          <a:lstStyle/>
          <a:p>
            <a:r>
              <a:rPr lang="en-US"/>
              <a:t>Title of the presentation </a:t>
            </a:r>
            <a:endParaRPr lang="en-US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D90CFA-C413-4343-B4F0-207C00D9DD58}"/>
              </a:ext>
            </a:extLst>
          </p:cNvPr>
          <p:cNvSpPr>
            <a:spLocks noGrp="1"/>
          </p:cNvSpPr>
          <p:nvPr>
            <p:ph type="sldNum" sz="quarter" idx="51"/>
          </p:nvPr>
        </p:nvSpPr>
        <p:spPr/>
        <p:txBody>
          <a:bodyPr/>
          <a:lstStyle/>
          <a:p>
            <a:fld id="{DD52E7CA-940C-4B6E-9E73-0245BA95FC91}" type="slidenum">
              <a:rPr lang="en-US" noProof="0" smtClean="0"/>
              <a:pPr/>
              <a:t>‹Nr.›</a:t>
            </a:fld>
            <a:r>
              <a:rPr lang="en-US" noProof="0"/>
              <a:t> /</a:t>
            </a:r>
            <a:endParaRPr lang="en-US" noProof="0" dirty="0"/>
          </a:p>
        </p:txBody>
      </p:sp>
      <p:sp>
        <p:nvSpPr>
          <p:cNvPr id="16" name="ZoneTexte 18">
            <a:extLst>
              <a:ext uri="{FF2B5EF4-FFF2-40B4-BE49-F238E27FC236}">
                <a16:creationId xmlns:a16="http://schemas.microsoft.com/office/drawing/2014/main" id="{8CB8E7C8-6F78-4956-8C43-501D911E87E3}"/>
              </a:ext>
            </a:extLst>
          </p:cNvPr>
          <p:cNvSpPr txBox="1"/>
          <p:nvPr userDrawn="1"/>
        </p:nvSpPr>
        <p:spPr>
          <a:xfrm>
            <a:off x="-2300564" y="494385"/>
            <a:ext cx="2100583" cy="1025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="1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="1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tauschen</a:t>
            </a:r>
            <a:r>
              <a:rPr lang="en-US" sz="900" b="1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Rechtsklick</a:t>
            </a:r>
            <a:r>
              <a:rPr lang="en-US" sz="90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auf das </a:t>
            </a:r>
            <a:r>
              <a:rPr lang="en-US" sz="90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Foto</a:t>
            </a:r>
            <a:endParaRPr lang="en-US" sz="900" baseline="0" noProof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90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ändern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auswählen</a:t>
            </a:r>
            <a:endParaRPr lang="en-US" sz="900" baseline="0" noProof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Gewünschtes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Ordner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Laufwerk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auswählen</a:t>
            </a:r>
            <a:endParaRPr lang="en-US" sz="900" noProof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endParaRPr lang="en-US" sz="900" b="1" noProof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144460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petites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276A1C73-504F-4EFB-B472-CAF8483148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327702"/>
            <a:ext cx="8429051" cy="276999"/>
          </a:xfrm>
        </p:spPr>
        <p:txBody>
          <a:bodyPr/>
          <a:lstStyle/>
          <a:p>
            <a:r>
              <a:rPr lang="en-US" noProof="0" dirty="0" err="1"/>
              <a:t>TitLe</a:t>
            </a:r>
            <a:r>
              <a:rPr lang="en-US" noProof="0" dirty="0"/>
              <a:t> 1 (LEVEL 0) arial 18-point</a:t>
            </a:r>
          </a:p>
        </p:txBody>
      </p:sp>
      <p:sp>
        <p:nvSpPr>
          <p:cNvPr id="19" name="Espace réservé du texte 7">
            <a:extLst>
              <a:ext uri="{FF2B5EF4-FFF2-40B4-BE49-F238E27FC236}">
                <a16:creationId xmlns:a16="http://schemas.microsoft.com/office/drawing/2014/main" id="{1547431F-7128-4125-8C02-E7235B35E5D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59999" y="654998"/>
            <a:ext cx="8433163" cy="288000"/>
          </a:xfrm>
          <a:prstGeom prst="rect">
            <a:avLst/>
          </a:prstGeom>
        </p:spPr>
        <p:txBody>
          <a:bodyPr tIns="0">
            <a:noAutofit/>
          </a:bodyPr>
          <a:lstStyle>
            <a:lvl1pPr marL="0" marR="0" indent="0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cap="none" baseline="0">
                <a:solidFill>
                  <a:schemeClr val="bg2"/>
                </a:solidFill>
              </a:defRPr>
            </a:lvl1pPr>
            <a:lvl2pPr marL="359991" marR="0" indent="-359991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tabLst/>
              <a:defRPr/>
            </a:lvl2pPr>
            <a:lvl3pPr marL="503987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◦"/>
              <a:tabLst/>
              <a:defRPr/>
            </a:lvl3pPr>
            <a:lvl4pPr marL="791981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▪"/>
              <a:tabLst/>
              <a:defRPr/>
            </a:lvl4pPr>
          </a:lstStyle>
          <a:p>
            <a:pPr lvl="0"/>
            <a:r>
              <a:rPr lang="en-US" noProof="0" dirty="0"/>
              <a:t>Subtitle</a:t>
            </a: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104AB0F8-7147-4717-92FB-E946612AE522}"/>
              </a:ext>
            </a:extLst>
          </p:cNvPr>
          <p:cNvGrpSpPr/>
          <p:nvPr userDrawn="1"/>
        </p:nvGrpSpPr>
        <p:grpSpPr>
          <a:xfrm>
            <a:off x="-252536" y="581025"/>
            <a:ext cx="144016" cy="4562475"/>
            <a:chOff x="-252536" y="-197952"/>
            <a:chExt cx="144016" cy="4562475"/>
          </a:xfrm>
        </p:grpSpPr>
        <p:cxnSp>
          <p:nvCxnSpPr>
            <p:cNvPr id="25" name="Connecteur droit 24">
              <a:extLst>
                <a:ext uri="{FF2B5EF4-FFF2-40B4-BE49-F238E27FC236}">
                  <a16:creationId xmlns:a16="http://schemas.microsoft.com/office/drawing/2014/main" id="{DF2EF40B-3487-4F0C-88AD-523F301FF813}"/>
                </a:ext>
              </a:extLst>
            </p:cNvPr>
            <p:cNvCxnSpPr/>
            <p:nvPr userDrawn="1"/>
          </p:nvCxnSpPr>
          <p:spPr>
            <a:xfrm>
              <a:off x="-252536" y="-197952"/>
              <a:ext cx="0" cy="4562475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droit 25">
              <a:extLst>
                <a:ext uri="{FF2B5EF4-FFF2-40B4-BE49-F238E27FC236}">
                  <a16:creationId xmlns:a16="http://schemas.microsoft.com/office/drawing/2014/main" id="{5916D0A3-039C-4313-9BCC-5CEA30283129}"/>
                </a:ext>
              </a:extLst>
            </p:cNvPr>
            <p:cNvCxnSpPr/>
            <p:nvPr userDrawn="1"/>
          </p:nvCxnSpPr>
          <p:spPr>
            <a:xfrm flipH="1">
              <a:off x="-252536" y="1240051"/>
              <a:ext cx="144016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Espace réservé pour une image  29">
            <a:extLst>
              <a:ext uri="{FF2B5EF4-FFF2-40B4-BE49-F238E27FC236}">
                <a16:creationId xmlns:a16="http://schemas.microsoft.com/office/drawing/2014/main" id="{9311375C-0EDC-48BF-990F-8F9A0613855F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1090391" y="1076325"/>
            <a:ext cx="1648661" cy="1689092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28" name="Espace réservé pour une image  29">
            <a:extLst>
              <a:ext uri="{FF2B5EF4-FFF2-40B4-BE49-F238E27FC236}">
                <a16:creationId xmlns:a16="http://schemas.microsoft.com/office/drawing/2014/main" id="{E3581938-84E0-4C7C-9487-D7BD64B1E49B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1090391" y="2827346"/>
            <a:ext cx="1648661" cy="1689092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29" name="Espace réservé pour une image  29">
            <a:extLst>
              <a:ext uri="{FF2B5EF4-FFF2-40B4-BE49-F238E27FC236}">
                <a16:creationId xmlns:a16="http://schemas.microsoft.com/office/drawing/2014/main" id="{9064B463-67A1-42DF-B89D-60D9CD0134C1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2865216" y="1076325"/>
            <a:ext cx="1648661" cy="1689092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31" name="Espace réservé pour une image  29">
            <a:extLst>
              <a:ext uri="{FF2B5EF4-FFF2-40B4-BE49-F238E27FC236}">
                <a16:creationId xmlns:a16="http://schemas.microsoft.com/office/drawing/2014/main" id="{EFEF56CB-DE9B-4289-BD8B-8EA272911734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2865216" y="2827346"/>
            <a:ext cx="1648661" cy="1689092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32" name="Espace réservé pour une image  29">
            <a:extLst>
              <a:ext uri="{FF2B5EF4-FFF2-40B4-BE49-F238E27FC236}">
                <a16:creationId xmlns:a16="http://schemas.microsoft.com/office/drawing/2014/main" id="{44BD0FDC-99B1-467A-A9F7-B4A2F4510E57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4640041" y="1076325"/>
            <a:ext cx="1648661" cy="1689092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33" name="Espace réservé pour une image  29">
            <a:extLst>
              <a:ext uri="{FF2B5EF4-FFF2-40B4-BE49-F238E27FC236}">
                <a16:creationId xmlns:a16="http://schemas.microsoft.com/office/drawing/2014/main" id="{24ABE765-90D2-4E15-A15E-59F4455F7314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4640041" y="2827346"/>
            <a:ext cx="1648661" cy="1689092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34" name="Espace réservé pour une image  29">
            <a:extLst>
              <a:ext uri="{FF2B5EF4-FFF2-40B4-BE49-F238E27FC236}">
                <a16:creationId xmlns:a16="http://schemas.microsoft.com/office/drawing/2014/main" id="{3E5B4545-5C6E-49A3-B6E4-1F254637B476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6414866" y="1076325"/>
            <a:ext cx="1648661" cy="1689092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35" name="Espace réservé pour une image  29">
            <a:extLst>
              <a:ext uri="{FF2B5EF4-FFF2-40B4-BE49-F238E27FC236}">
                <a16:creationId xmlns:a16="http://schemas.microsoft.com/office/drawing/2014/main" id="{7F24CE69-89E9-4F8F-886A-75FC3607AE5F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6414866" y="2827346"/>
            <a:ext cx="1648661" cy="1689092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5B128C33-E9D3-46E9-B38E-A39286256987}"/>
              </a:ext>
            </a:extLst>
          </p:cNvPr>
          <p:cNvSpPr>
            <a:spLocks noGrp="1"/>
          </p:cNvSpPr>
          <p:nvPr>
            <p:ph type="ftr" sz="quarter" idx="47"/>
          </p:nvPr>
        </p:nvSpPr>
        <p:spPr/>
        <p:txBody>
          <a:bodyPr/>
          <a:lstStyle/>
          <a:p>
            <a:r>
              <a:rPr lang="en-US"/>
              <a:t>Title of the presentation </a:t>
            </a:r>
            <a:endParaRPr lang="en-US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A02B-9D29-444B-85E1-7D530E0C7F95}"/>
              </a:ext>
            </a:extLst>
          </p:cNvPr>
          <p:cNvSpPr>
            <a:spLocks noGrp="1"/>
          </p:cNvSpPr>
          <p:nvPr>
            <p:ph type="sldNum" sz="quarter" idx="48"/>
          </p:nvPr>
        </p:nvSpPr>
        <p:spPr/>
        <p:txBody>
          <a:bodyPr/>
          <a:lstStyle/>
          <a:p>
            <a:fld id="{DD52E7CA-940C-4B6E-9E73-0245BA95FC91}" type="slidenum">
              <a:rPr lang="en-US" noProof="0" smtClean="0"/>
              <a:pPr/>
              <a:t>‹Nr.›</a:t>
            </a:fld>
            <a:r>
              <a:rPr lang="en-US" noProof="0"/>
              <a:t> /</a:t>
            </a:r>
            <a:endParaRPr lang="en-US" noProof="0" dirty="0"/>
          </a:p>
        </p:txBody>
      </p:sp>
      <p:sp>
        <p:nvSpPr>
          <p:cNvPr id="20" name="ZoneTexte 18">
            <a:extLst>
              <a:ext uri="{FF2B5EF4-FFF2-40B4-BE49-F238E27FC236}">
                <a16:creationId xmlns:a16="http://schemas.microsoft.com/office/drawing/2014/main" id="{8CB8E7C8-6F78-4956-8C43-501D911E87E3}"/>
              </a:ext>
            </a:extLst>
          </p:cNvPr>
          <p:cNvSpPr txBox="1"/>
          <p:nvPr userDrawn="1"/>
        </p:nvSpPr>
        <p:spPr>
          <a:xfrm>
            <a:off x="-2300564" y="494385"/>
            <a:ext cx="2100583" cy="1025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="1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="1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tauschen</a:t>
            </a:r>
            <a:r>
              <a:rPr lang="en-US" sz="900" b="1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Rechtsklick</a:t>
            </a:r>
            <a:r>
              <a:rPr lang="en-US" sz="90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auf das </a:t>
            </a:r>
            <a:r>
              <a:rPr lang="en-US" sz="90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Foto</a:t>
            </a:r>
            <a:endParaRPr lang="en-US" sz="900" baseline="0" noProof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90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ändern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auswählen</a:t>
            </a:r>
            <a:endParaRPr lang="en-US" sz="900" baseline="0" noProof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Gewünschtes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Ordner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Laufwerk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auswählen</a:t>
            </a:r>
            <a:endParaRPr lang="en-US" sz="900" noProof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endParaRPr lang="en-US" sz="900" b="1" noProof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201054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petites images + légen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276A1C73-504F-4EFB-B472-CAF8483148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327702"/>
            <a:ext cx="8429051" cy="276999"/>
          </a:xfrm>
        </p:spPr>
        <p:txBody>
          <a:bodyPr/>
          <a:lstStyle/>
          <a:p>
            <a:r>
              <a:rPr lang="en-US" noProof="0" dirty="0" err="1"/>
              <a:t>TitLe</a:t>
            </a:r>
            <a:r>
              <a:rPr lang="en-US" noProof="0" dirty="0"/>
              <a:t> 1 (LEVEL 0) arial 18-point</a:t>
            </a:r>
          </a:p>
        </p:txBody>
      </p:sp>
      <p:sp>
        <p:nvSpPr>
          <p:cNvPr id="19" name="Espace réservé du texte 7">
            <a:extLst>
              <a:ext uri="{FF2B5EF4-FFF2-40B4-BE49-F238E27FC236}">
                <a16:creationId xmlns:a16="http://schemas.microsoft.com/office/drawing/2014/main" id="{1547431F-7128-4125-8C02-E7235B35E5D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59999" y="654998"/>
            <a:ext cx="8433163" cy="288000"/>
          </a:xfrm>
          <a:prstGeom prst="rect">
            <a:avLst/>
          </a:prstGeom>
        </p:spPr>
        <p:txBody>
          <a:bodyPr tIns="0">
            <a:noAutofit/>
          </a:bodyPr>
          <a:lstStyle>
            <a:lvl1pPr marL="0" marR="0" indent="0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cap="none" baseline="0">
                <a:solidFill>
                  <a:schemeClr val="bg2"/>
                </a:solidFill>
              </a:defRPr>
            </a:lvl1pPr>
            <a:lvl2pPr marL="359991" marR="0" indent="-359991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tabLst/>
              <a:defRPr/>
            </a:lvl2pPr>
            <a:lvl3pPr marL="503987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◦"/>
              <a:tabLst/>
              <a:defRPr/>
            </a:lvl3pPr>
            <a:lvl4pPr marL="791981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▪"/>
              <a:tabLst/>
              <a:defRPr/>
            </a:lvl4pPr>
          </a:lstStyle>
          <a:p>
            <a:pPr lvl="0"/>
            <a:r>
              <a:rPr lang="en-US" noProof="0" dirty="0"/>
              <a:t>Subtitle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5DC36D9-1CED-4C8E-9841-9D673AC4A1A9}"/>
              </a:ext>
            </a:extLst>
          </p:cNvPr>
          <p:cNvGrpSpPr/>
          <p:nvPr userDrawn="1"/>
        </p:nvGrpSpPr>
        <p:grpSpPr>
          <a:xfrm>
            <a:off x="-252536" y="581025"/>
            <a:ext cx="144016" cy="4562475"/>
            <a:chOff x="-252536" y="-197952"/>
            <a:chExt cx="144016" cy="4562475"/>
          </a:xfrm>
        </p:grpSpPr>
        <p:cxnSp>
          <p:nvCxnSpPr>
            <p:cNvPr id="28" name="Connecteur droit 27">
              <a:extLst>
                <a:ext uri="{FF2B5EF4-FFF2-40B4-BE49-F238E27FC236}">
                  <a16:creationId xmlns:a16="http://schemas.microsoft.com/office/drawing/2014/main" id="{3A7CA5CA-E8F0-4BDC-8808-2FF0B040B6FE}"/>
                </a:ext>
              </a:extLst>
            </p:cNvPr>
            <p:cNvCxnSpPr/>
            <p:nvPr userDrawn="1"/>
          </p:nvCxnSpPr>
          <p:spPr>
            <a:xfrm>
              <a:off x="-252536" y="-197952"/>
              <a:ext cx="0" cy="4562475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necteur droit 28">
              <a:extLst>
                <a:ext uri="{FF2B5EF4-FFF2-40B4-BE49-F238E27FC236}">
                  <a16:creationId xmlns:a16="http://schemas.microsoft.com/office/drawing/2014/main" id="{5F7DD913-BFE6-469F-B2CF-30346936C701}"/>
                </a:ext>
              </a:extLst>
            </p:cNvPr>
            <p:cNvCxnSpPr/>
            <p:nvPr userDrawn="1"/>
          </p:nvCxnSpPr>
          <p:spPr>
            <a:xfrm flipH="1">
              <a:off x="-252536" y="1240051"/>
              <a:ext cx="144016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Espace réservé pour une image  29">
            <a:extLst>
              <a:ext uri="{FF2B5EF4-FFF2-40B4-BE49-F238E27FC236}">
                <a16:creationId xmlns:a16="http://schemas.microsoft.com/office/drawing/2014/main" id="{BC2C6B14-6FC0-4582-B246-C6D808310F7C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1090391" y="1076325"/>
            <a:ext cx="1648661" cy="1689092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32" name="Espace réservé pour une image  29">
            <a:extLst>
              <a:ext uri="{FF2B5EF4-FFF2-40B4-BE49-F238E27FC236}">
                <a16:creationId xmlns:a16="http://schemas.microsoft.com/office/drawing/2014/main" id="{A3306B47-C7A5-44C5-96F6-F9398D9BCF8A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2865216" y="1076325"/>
            <a:ext cx="1648661" cy="1689092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33" name="Espace réservé pour une image  29">
            <a:extLst>
              <a:ext uri="{FF2B5EF4-FFF2-40B4-BE49-F238E27FC236}">
                <a16:creationId xmlns:a16="http://schemas.microsoft.com/office/drawing/2014/main" id="{B1860C56-31B6-4FF5-8419-3A86DD81F309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4640041" y="1076325"/>
            <a:ext cx="1648661" cy="1689092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34" name="Espace réservé pour une image  29">
            <a:extLst>
              <a:ext uri="{FF2B5EF4-FFF2-40B4-BE49-F238E27FC236}">
                <a16:creationId xmlns:a16="http://schemas.microsoft.com/office/drawing/2014/main" id="{C632460F-9BE6-4B5E-86B8-09B5EA498500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6414866" y="1076325"/>
            <a:ext cx="1648661" cy="1689092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35" name="Espace réservé du texte 13">
            <a:extLst>
              <a:ext uri="{FF2B5EF4-FFF2-40B4-BE49-F238E27FC236}">
                <a16:creationId xmlns:a16="http://schemas.microsoft.com/office/drawing/2014/main" id="{DF4ACB7A-CF75-4E4F-84F4-AE315331478E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1090392" y="2827346"/>
            <a:ext cx="1648660" cy="1689092"/>
          </a:xfrm>
          <a:prstGeom prst="roundRect">
            <a:avLst>
              <a:gd name="adj" fmla="val 6210"/>
            </a:avLst>
          </a:prstGeom>
          <a:solidFill>
            <a:schemeClr val="tx2"/>
          </a:solidFill>
        </p:spPr>
        <p:txBody>
          <a:bodyPr vert="horz" wrap="square" lIns="72000" tIns="144000" rIns="91440" bIns="360000" rtlCol="0">
            <a:normAutofit/>
          </a:bodyPr>
          <a:lstStyle>
            <a:lvl1pPr marL="180975" indent="-180975">
              <a:buClr>
                <a:schemeClr val="bg1"/>
              </a:buClr>
              <a:defRPr lang="fr-FR" dirty="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lang="fr-FR" dirty="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lang="fr-FR" dirty="0">
                <a:solidFill>
                  <a:schemeClr val="bg1"/>
                </a:solidFill>
              </a:defRPr>
            </a:lvl3pPr>
          </a:lstStyle>
          <a:p>
            <a:pPr marL="180975" marR="0" lvl="0" indent="-180975" algn="l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●"/>
              <a:tabLst/>
            </a:pPr>
            <a:r>
              <a:rPr lang="en-US" noProof="0" dirty="0" err="1"/>
              <a:t>Cliquez</a:t>
            </a:r>
            <a:r>
              <a:rPr lang="en-US" noProof="0" dirty="0"/>
              <a:t> pour modifier les styles du </a:t>
            </a:r>
            <a:r>
              <a:rPr lang="en-US" noProof="0" dirty="0" err="1"/>
              <a:t>texte</a:t>
            </a:r>
            <a:r>
              <a:rPr lang="en-US" noProof="0" dirty="0"/>
              <a:t> du masque</a:t>
            </a:r>
          </a:p>
          <a:p>
            <a:pPr lvl="1">
              <a:buClr>
                <a:schemeClr val="bg1"/>
              </a:buClr>
            </a:pPr>
            <a:r>
              <a:rPr lang="en-US" noProof="0" dirty="0" err="1"/>
              <a:t>Deuxième</a:t>
            </a:r>
            <a:r>
              <a:rPr lang="en-US" noProof="0" dirty="0"/>
              <a:t> </a:t>
            </a:r>
            <a:r>
              <a:rPr lang="en-US" noProof="0" dirty="0" err="1"/>
              <a:t>niveau</a:t>
            </a:r>
            <a:endParaRPr lang="en-US" noProof="0" dirty="0"/>
          </a:p>
          <a:p>
            <a:pPr lvl="2">
              <a:buClr>
                <a:schemeClr val="bg1"/>
              </a:buClr>
            </a:pPr>
            <a:r>
              <a:rPr lang="en-US" noProof="0" dirty="0" err="1"/>
              <a:t>Troisième</a:t>
            </a:r>
            <a:r>
              <a:rPr lang="en-US" noProof="0" dirty="0"/>
              <a:t> </a:t>
            </a:r>
            <a:r>
              <a:rPr lang="en-US" noProof="0" dirty="0" err="1"/>
              <a:t>niveau</a:t>
            </a:r>
            <a:endParaRPr lang="en-US" noProof="0" dirty="0"/>
          </a:p>
        </p:txBody>
      </p:sp>
      <p:sp>
        <p:nvSpPr>
          <p:cNvPr id="36" name="Espace réservé du texte 13">
            <a:extLst>
              <a:ext uri="{FF2B5EF4-FFF2-40B4-BE49-F238E27FC236}">
                <a16:creationId xmlns:a16="http://schemas.microsoft.com/office/drawing/2014/main" id="{7FD1F1C8-8876-4441-A9DB-AEEE0CA1B958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2865217" y="2827346"/>
            <a:ext cx="1648660" cy="1689092"/>
          </a:xfrm>
          <a:prstGeom prst="roundRect">
            <a:avLst>
              <a:gd name="adj" fmla="val 6210"/>
            </a:avLst>
          </a:prstGeom>
          <a:solidFill>
            <a:schemeClr val="accent3"/>
          </a:solidFill>
        </p:spPr>
        <p:txBody>
          <a:bodyPr vert="horz" wrap="square" lIns="72000" tIns="144000" rIns="91440" bIns="360000" rtlCol="0">
            <a:normAutofit/>
          </a:bodyPr>
          <a:lstStyle>
            <a:lvl1pPr marL="180975" indent="-180975">
              <a:buClr>
                <a:schemeClr val="bg1"/>
              </a:buClr>
              <a:defRPr lang="fr-FR" dirty="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lang="fr-FR" dirty="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lang="fr-FR" dirty="0">
                <a:solidFill>
                  <a:schemeClr val="bg1"/>
                </a:solidFill>
              </a:defRPr>
            </a:lvl3pPr>
          </a:lstStyle>
          <a:p>
            <a:pPr marL="180975" marR="0" lvl="0" indent="-180975" algn="l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●"/>
              <a:tabLst/>
            </a:pPr>
            <a:r>
              <a:rPr lang="en-US" noProof="0" dirty="0" err="1"/>
              <a:t>Cliquez</a:t>
            </a:r>
            <a:r>
              <a:rPr lang="en-US" noProof="0" dirty="0"/>
              <a:t> pour modifier les styles du </a:t>
            </a:r>
            <a:r>
              <a:rPr lang="en-US" noProof="0" dirty="0" err="1"/>
              <a:t>texte</a:t>
            </a:r>
            <a:r>
              <a:rPr lang="en-US" noProof="0" dirty="0"/>
              <a:t> du masque</a:t>
            </a:r>
          </a:p>
          <a:p>
            <a:pPr lvl="1">
              <a:buClr>
                <a:schemeClr val="bg1"/>
              </a:buClr>
            </a:pPr>
            <a:r>
              <a:rPr lang="en-US" noProof="0" dirty="0" err="1"/>
              <a:t>Deuxième</a:t>
            </a:r>
            <a:r>
              <a:rPr lang="en-US" noProof="0" dirty="0"/>
              <a:t> </a:t>
            </a:r>
            <a:r>
              <a:rPr lang="en-US" noProof="0" dirty="0" err="1"/>
              <a:t>niveau</a:t>
            </a:r>
            <a:endParaRPr lang="en-US" noProof="0" dirty="0"/>
          </a:p>
          <a:p>
            <a:pPr lvl="2">
              <a:buClr>
                <a:schemeClr val="bg1"/>
              </a:buClr>
            </a:pPr>
            <a:r>
              <a:rPr lang="en-US" noProof="0" dirty="0" err="1"/>
              <a:t>Troisième</a:t>
            </a:r>
            <a:r>
              <a:rPr lang="en-US" noProof="0" dirty="0"/>
              <a:t> </a:t>
            </a:r>
            <a:r>
              <a:rPr lang="en-US" noProof="0" dirty="0" err="1"/>
              <a:t>niveau</a:t>
            </a:r>
            <a:endParaRPr lang="en-US" noProof="0" dirty="0"/>
          </a:p>
        </p:txBody>
      </p:sp>
      <p:sp>
        <p:nvSpPr>
          <p:cNvPr id="37" name="Espace réservé du texte 13">
            <a:extLst>
              <a:ext uri="{FF2B5EF4-FFF2-40B4-BE49-F238E27FC236}">
                <a16:creationId xmlns:a16="http://schemas.microsoft.com/office/drawing/2014/main" id="{23071633-0F2F-4F6F-AD30-7CE45FD83C27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4640042" y="2827346"/>
            <a:ext cx="1648660" cy="1689092"/>
          </a:xfrm>
          <a:prstGeom prst="roundRect">
            <a:avLst>
              <a:gd name="adj" fmla="val 6210"/>
            </a:avLst>
          </a:prstGeom>
          <a:solidFill>
            <a:schemeClr val="tx2"/>
          </a:solidFill>
        </p:spPr>
        <p:txBody>
          <a:bodyPr vert="horz" wrap="square" lIns="72000" tIns="144000" rIns="91440" bIns="360000" rtlCol="0">
            <a:normAutofit/>
          </a:bodyPr>
          <a:lstStyle>
            <a:lvl1pPr marL="180975" indent="-180975">
              <a:buClr>
                <a:schemeClr val="bg1"/>
              </a:buClr>
              <a:defRPr lang="fr-FR" dirty="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lang="fr-FR" dirty="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lang="fr-FR" dirty="0">
                <a:solidFill>
                  <a:schemeClr val="bg1"/>
                </a:solidFill>
              </a:defRPr>
            </a:lvl3pPr>
          </a:lstStyle>
          <a:p>
            <a:pPr marL="180975" marR="0" lvl="0" indent="-180975" algn="l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●"/>
              <a:tabLst/>
            </a:pPr>
            <a:r>
              <a:rPr lang="en-US" noProof="0"/>
              <a:t>Cliquez pour modifier les styles du texte du masque</a:t>
            </a:r>
          </a:p>
          <a:p>
            <a:pPr lvl="1">
              <a:buClr>
                <a:schemeClr val="bg1"/>
              </a:buClr>
            </a:pPr>
            <a:r>
              <a:rPr lang="en-US" noProof="0"/>
              <a:t>Deuxième niveau</a:t>
            </a:r>
          </a:p>
          <a:p>
            <a:pPr lvl="2">
              <a:buClr>
                <a:schemeClr val="bg1"/>
              </a:buClr>
            </a:pPr>
            <a:r>
              <a:rPr lang="en-US" noProof="0"/>
              <a:t>Troisième niveau</a:t>
            </a:r>
          </a:p>
        </p:txBody>
      </p:sp>
      <p:sp>
        <p:nvSpPr>
          <p:cNvPr id="38" name="Espace réservé du texte 13">
            <a:extLst>
              <a:ext uri="{FF2B5EF4-FFF2-40B4-BE49-F238E27FC236}">
                <a16:creationId xmlns:a16="http://schemas.microsoft.com/office/drawing/2014/main" id="{6C74B745-2F10-421A-8BE2-686D2AB19672}"/>
              </a:ext>
            </a:extLst>
          </p:cNvPr>
          <p:cNvSpPr>
            <a:spLocks noGrp="1"/>
          </p:cNvSpPr>
          <p:nvPr>
            <p:ph type="body" sz="quarter" idx="50"/>
          </p:nvPr>
        </p:nvSpPr>
        <p:spPr>
          <a:xfrm>
            <a:off x="6414867" y="2827346"/>
            <a:ext cx="1648660" cy="1689092"/>
          </a:xfrm>
          <a:prstGeom prst="roundRect">
            <a:avLst>
              <a:gd name="adj" fmla="val 6210"/>
            </a:avLst>
          </a:prstGeom>
          <a:solidFill>
            <a:schemeClr val="accent3"/>
          </a:solidFill>
        </p:spPr>
        <p:txBody>
          <a:bodyPr vert="horz" wrap="square" lIns="72000" tIns="144000" rIns="91440" bIns="360000" rtlCol="0">
            <a:normAutofit/>
          </a:bodyPr>
          <a:lstStyle>
            <a:lvl1pPr marL="180975" indent="-180975">
              <a:buClr>
                <a:schemeClr val="bg1"/>
              </a:buClr>
              <a:defRPr lang="fr-FR" dirty="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lang="fr-FR" dirty="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lang="fr-FR" dirty="0">
                <a:solidFill>
                  <a:schemeClr val="bg1"/>
                </a:solidFill>
              </a:defRPr>
            </a:lvl3pPr>
          </a:lstStyle>
          <a:p>
            <a:pPr marL="180975" marR="0" lvl="0" indent="-180975" algn="l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●"/>
              <a:tabLst/>
            </a:pPr>
            <a:r>
              <a:rPr lang="en-US" noProof="0"/>
              <a:t>Cliquez pour modifier les styles du texte du masque</a:t>
            </a:r>
          </a:p>
          <a:p>
            <a:pPr lvl="1">
              <a:buClr>
                <a:schemeClr val="bg1"/>
              </a:buClr>
            </a:pPr>
            <a:r>
              <a:rPr lang="en-US" noProof="0"/>
              <a:t>Deuxième niveau</a:t>
            </a:r>
          </a:p>
          <a:p>
            <a:pPr lvl="2">
              <a:buClr>
                <a:schemeClr val="bg1"/>
              </a:buClr>
            </a:pPr>
            <a:r>
              <a:rPr lang="en-US" noProof="0"/>
              <a:t>Troisième niveau</a:t>
            </a: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F654336A-1512-4701-B9A7-2CDB56E45ABE}"/>
              </a:ext>
            </a:extLst>
          </p:cNvPr>
          <p:cNvSpPr>
            <a:spLocks noGrp="1"/>
          </p:cNvSpPr>
          <p:nvPr>
            <p:ph type="ftr" sz="quarter" idx="51"/>
          </p:nvPr>
        </p:nvSpPr>
        <p:spPr/>
        <p:txBody>
          <a:bodyPr/>
          <a:lstStyle/>
          <a:p>
            <a:r>
              <a:rPr lang="en-US"/>
              <a:t>Title of the presentation </a:t>
            </a:r>
            <a:endParaRPr lang="en-US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4324A90-385D-4766-A6EB-5A68E8FDCD93}"/>
              </a:ext>
            </a:extLst>
          </p:cNvPr>
          <p:cNvSpPr>
            <a:spLocks noGrp="1"/>
          </p:cNvSpPr>
          <p:nvPr>
            <p:ph type="sldNum" sz="quarter" idx="52"/>
          </p:nvPr>
        </p:nvSpPr>
        <p:spPr/>
        <p:txBody>
          <a:bodyPr/>
          <a:lstStyle/>
          <a:p>
            <a:fld id="{DD52E7CA-940C-4B6E-9E73-0245BA95FC91}" type="slidenum">
              <a:rPr lang="en-US" noProof="0" smtClean="0"/>
              <a:pPr/>
              <a:t>‹Nr.›</a:t>
            </a:fld>
            <a:r>
              <a:rPr lang="en-US" noProof="0"/>
              <a:t> /</a:t>
            </a:r>
            <a:endParaRPr lang="en-US" noProof="0" dirty="0"/>
          </a:p>
        </p:txBody>
      </p:sp>
      <p:sp>
        <p:nvSpPr>
          <p:cNvPr id="20" name="ZoneTexte 18">
            <a:extLst>
              <a:ext uri="{FF2B5EF4-FFF2-40B4-BE49-F238E27FC236}">
                <a16:creationId xmlns:a16="http://schemas.microsoft.com/office/drawing/2014/main" id="{8CB8E7C8-6F78-4956-8C43-501D911E87E3}"/>
              </a:ext>
            </a:extLst>
          </p:cNvPr>
          <p:cNvSpPr txBox="1"/>
          <p:nvPr userDrawn="1"/>
        </p:nvSpPr>
        <p:spPr>
          <a:xfrm>
            <a:off x="-2300564" y="494385"/>
            <a:ext cx="2100583" cy="1025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="1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="1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tauschen</a:t>
            </a:r>
            <a:r>
              <a:rPr lang="en-US" sz="900" b="1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Rechtsklick</a:t>
            </a:r>
            <a:r>
              <a:rPr lang="en-US" sz="90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auf das </a:t>
            </a:r>
            <a:r>
              <a:rPr lang="en-US" sz="90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Foto</a:t>
            </a:r>
            <a:endParaRPr lang="en-US" sz="900" baseline="0" noProof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90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ändern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auswählen</a:t>
            </a:r>
            <a:endParaRPr lang="en-US" sz="900" baseline="0" noProof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Gewünschtes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Ordner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Laufwerk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auswählen</a:t>
            </a:r>
            <a:endParaRPr lang="en-US" sz="900" noProof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endParaRPr lang="en-US" sz="900" b="1" noProof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1944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8 petites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276A1C73-504F-4EFB-B472-CAF8483148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327702"/>
            <a:ext cx="8429051" cy="276999"/>
          </a:xfrm>
        </p:spPr>
        <p:txBody>
          <a:bodyPr/>
          <a:lstStyle/>
          <a:p>
            <a:r>
              <a:rPr lang="en-US" noProof="0" dirty="0" err="1"/>
              <a:t>TitLe</a:t>
            </a:r>
            <a:r>
              <a:rPr lang="en-US" noProof="0" dirty="0"/>
              <a:t> 1 (LEVEL 0) arial 18-point</a:t>
            </a:r>
          </a:p>
        </p:txBody>
      </p:sp>
      <p:sp>
        <p:nvSpPr>
          <p:cNvPr id="19" name="Espace réservé du texte 7">
            <a:extLst>
              <a:ext uri="{FF2B5EF4-FFF2-40B4-BE49-F238E27FC236}">
                <a16:creationId xmlns:a16="http://schemas.microsoft.com/office/drawing/2014/main" id="{1547431F-7128-4125-8C02-E7235B35E5D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59999" y="654998"/>
            <a:ext cx="8433163" cy="288000"/>
          </a:xfrm>
          <a:prstGeom prst="rect">
            <a:avLst/>
          </a:prstGeom>
        </p:spPr>
        <p:txBody>
          <a:bodyPr tIns="0">
            <a:noAutofit/>
          </a:bodyPr>
          <a:lstStyle>
            <a:lvl1pPr marL="0" marR="0" indent="0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cap="none" baseline="0">
                <a:solidFill>
                  <a:schemeClr val="bg2"/>
                </a:solidFill>
              </a:defRPr>
            </a:lvl1pPr>
            <a:lvl2pPr marL="359991" marR="0" indent="-359991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tabLst/>
              <a:defRPr/>
            </a:lvl2pPr>
            <a:lvl3pPr marL="503987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◦"/>
              <a:tabLst/>
              <a:defRPr/>
            </a:lvl3pPr>
            <a:lvl4pPr marL="791981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▪"/>
              <a:tabLst/>
              <a:defRPr/>
            </a:lvl4pPr>
          </a:lstStyle>
          <a:p>
            <a:pPr lvl="0"/>
            <a:r>
              <a:rPr lang="en-US" noProof="0" dirty="0"/>
              <a:t>Subtitle</a:t>
            </a:r>
          </a:p>
        </p:txBody>
      </p:sp>
      <p:sp>
        <p:nvSpPr>
          <p:cNvPr id="22" name="Espace réservé du texte 14">
            <a:extLst>
              <a:ext uri="{FF2B5EF4-FFF2-40B4-BE49-F238E27FC236}">
                <a16:creationId xmlns:a16="http://schemas.microsoft.com/office/drawing/2014/main" id="{98E094C3-78A5-4D87-825A-A23AAE82072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61297" y="1311275"/>
            <a:ext cx="1697408" cy="320516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Level 1</a:t>
            </a:r>
          </a:p>
          <a:p>
            <a:pPr lvl="1"/>
            <a:r>
              <a:rPr lang="en-US" noProof="0"/>
              <a:t>Level 2</a:t>
            </a:r>
          </a:p>
          <a:p>
            <a:pPr lvl="2"/>
            <a:r>
              <a:rPr lang="en-US" noProof="0"/>
              <a:t>Level 3</a:t>
            </a: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4018F210-084D-47D3-B5F0-0C63598A7A53}"/>
              </a:ext>
            </a:extLst>
          </p:cNvPr>
          <p:cNvGrpSpPr/>
          <p:nvPr userDrawn="1"/>
        </p:nvGrpSpPr>
        <p:grpSpPr>
          <a:xfrm>
            <a:off x="-252536" y="581025"/>
            <a:ext cx="144016" cy="4562475"/>
            <a:chOff x="-252536" y="-197952"/>
            <a:chExt cx="144016" cy="4562475"/>
          </a:xfrm>
        </p:grpSpPr>
        <p:cxnSp>
          <p:nvCxnSpPr>
            <p:cNvPr id="25" name="Connecteur droit 24">
              <a:extLst>
                <a:ext uri="{FF2B5EF4-FFF2-40B4-BE49-F238E27FC236}">
                  <a16:creationId xmlns:a16="http://schemas.microsoft.com/office/drawing/2014/main" id="{574A9DF5-25B4-4B2C-B61C-47904EDB98BF}"/>
                </a:ext>
              </a:extLst>
            </p:cNvPr>
            <p:cNvCxnSpPr/>
            <p:nvPr userDrawn="1"/>
          </p:nvCxnSpPr>
          <p:spPr>
            <a:xfrm>
              <a:off x="-252536" y="-197952"/>
              <a:ext cx="0" cy="4562475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droit 25">
              <a:extLst>
                <a:ext uri="{FF2B5EF4-FFF2-40B4-BE49-F238E27FC236}">
                  <a16:creationId xmlns:a16="http://schemas.microsoft.com/office/drawing/2014/main" id="{0A923974-FCF6-4638-98EC-9127DAD9A6B9}"/>
                </a:ext>
              </a:extLst>
            </p:cNvPr>
            <p:cNvCxnSpPr/>
            <p:nvPr userDrawn="1"/>
          </p:nvCxnSpPr>
          <p:spPr>
            <a:xfrm flipH="1">
              <a:off x="-252536" y="1240051"/>
              <a:ext cx="144016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Espace réservé pour une image  29">
            <a:extLst>
              <a:ext uri="{FF2B5EF4-FFF2-40B4-BE49-F238E27FC236}">
                <a16:creationId xmlns:a16="http://schemas.microsoft.com/office/drawing/2014/main" id="{10F2C225-A18F-4697-934F-FE6CA585AA8D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2184359" y="1076325"/>
            <a:ext cx="1548000" cy="1689092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29" name="Espace réservé pour une image  29">
            <a:extLst>
              <a:ext uri="{FF2B5EF4-FFF2-40B4-BE49-F238E27FC236}">
                <a16:creationId xmlns:a16="http://schemas.microsoft.com/office/drawing/2014/main" id="{9C3C3598-BA73-415C-AB40-960E7AA9D1D6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2184359" y="2827346"/>
            <a:ext cx="1548000" cy="1689092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31" name="Espace réservé pour une image  29">
            <a:extLst>
              <a:ext uri="{FF2B5EF4-FFF2-40B4-BE49-F238E27FC236}">
                <a16:creationId xmlns:a16="http://schemas.microsoft.com/office/drawing/2014/main" id="{3A0EC615-80C5-4C44-B1DA-171AAC396F0F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3867807" y="1076325"/>
            <a:ext cx="1548000" cy="1689092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32" name="Espace réservé pour une image  29">
            <a:extLst>
              <a:ext uri="{FF2B5EF4-FFF2-40B4-BE49-F238E27FC236}">
                <a16:creationId xmlns:a16="http://schemas.microsoft.com/office/drawing/2014/main" id="{E7401A36-5B9D-4825-8350-029D3D761D7D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3867807" y="2827346"/>
            <a:ext cx="1548000" cy="1689092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33" name="Espace réservé pour une image  29">
            <a:extLst>
              <a:ext uri="{FF2B5EF4-FFF2-40B4-BE49-F238E27FC236}">
                <a16:creationId xmlns:a16="http://schemas.microsoft.com/office/drawing/2014/main" id="{F39CA9FD-232F-43B8-B7BA-B58BC92BE434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5551255" y="1076325"/>
            <a:ext cx="1548000" cy="1689092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34" name="Espace réservé pour une image  29">
            <a:extLst>
              <a:ext uri="{FF2B5EF4-FFF2-40B4-BE49-F238E27FC236}">
                <a16:creationId xmlns:a16="http://schemas.microsoft.com/office/drawing/2014/main" id="{C47E507A-A705-4F77-8C8A-2335632C5447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5551255" y="2827346"/>
            <a:ext cx="1548000" cy="1689092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35" name="Espace réservé pour une image  29">
            <a:extLst>
              <a:ext uri="{FF2B5EF4-FFF2-40B4-BE49-F238E27FC236}">
                <a16:creationId xmlns:a16="http://schemas.microsoft.com/office/drawing/2014/main" id="{8D59D151-A167-4E49-98FB-D55692F1A45F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7234703" y="1076325"/>
            <a:ext cx="1548000" cy="1689092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36" name="Espace réservé pour une image  29">
            <a:extLst>
              <a:ext uri="{FF2B5EF4-FFF2-40B4-BE49-F238E27FC236}">
                <a16:creationId xmlns:a16="http://schemas.microsoft.com/office/drawing/2014/main" id="{28681F74-B183-40F9-8309-CA6FAD007732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7234703" y="2827346"/>
            <a:ext cx="1548000" cy="1689092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5DD9911E-7400-4805-AF32-65C0A07C2DB8}"/>
              </a:ext>
            </a:extLst>
          </p:cNvPr>
          <p:cNvSpPr>
            <a:spLocks noGrp="1"/>
          </p:cNvSpPr>
          <p:nvPr>
            <p:ph type="ftr" sz="quarter" idx="47"/>
          </p:nvPr>
        </p:nvSpPr>
        <p:spPr/>
        <p:txBody>
          <a:bodyPr/>
          <a:lstStyle/>
          <a:p>
            <a:r>
              <a:rPr lang="en-US"/>
              <a:t>Title of the presentation </a:t>
            </a:r>
            <a:endParaRPr lang="en-US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98145D5-A630-4DA2-84FB-AD0774C3D901}"/>
              </a:ext>
            </a:extLst>
          </p:cNvPr>
          <p:cNvSpPr>
            <a:spLocks noGrp="1"/>
          </p:cNvSpPr>
          <p:nvPr>
            <p:ph type="sldNum" sz="quarter" idx="48"/>
          </p:nvPr>
        </p:nvSpPr>
        <p:spPr/>
        <p:txBody>
          <a:bodyPr/>
          <a:lstStyle/>
          <a:p>
            <a:fld id="{DD52E7CA-940C-4B6E-9E73-0245BA95FC91}" type="slidenum">
              <a:rPr lang="en-US" noProof="0" smtClean="0"/>
              <a:pPr/>
              <a:t>‹Nr.›</a:t>
            </a:fld>
            <a:r>
              <a:rPr lang="en-US" noProof="0"/>
              <a:t> /</a:t>
            </a:r>
            <a:endParaRPr lang="en-US" noProof="0" dirty="0"/>
          </a:p>
        </p:txBody>
      </p:sp>
      <p:sp>
        <p:nvSpPr>
          <p:cNvPr id="20" name="ZoneTexte 18">
            <a:extLst>
              <a:ext uri="{FF2B5EF4-FFF2-40B4-BE49-F238E27FC236}">
                <a16:creationId xmlns:a16="http://schemas.microsoft.com/office/drawing/2014/main" id="{8CB8E7C8-6F78-4956-8C43-501D911E87E3}"/>
              </a:ext>
            </a:extLst>
          </p:cNvPr>
          <p:cNvSpPr txBox="1"/>
          <p:nvPr userDrawn="1"/>
        </p:nvSpPr>
        <p:spPr>
          <a:xfrm>
            <a:off x="-2300564" y="494385"/>
            <a:ext cx="2100583" cy="1025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="1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="1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tauschen</a:t>
            </a:r>
            <a:r>
              <a:rPr lang="en-US" sz="900" b="1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Rechtsklick</a:t>
            </a:r>
            <a:r>
              <a:rPr lang="en-US" sz="90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auf das </a:t>
            </a:r>
            <a:r>
              <a:rPr lang="en-US" sz="90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Foto</a:t>
            </a:r>
            <a:endParaRPr lang="en-US" sz="900" baseline="0" noProof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90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ändern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auswählen</a:t>
            </a:r>
            <a:endParaRPr lang="en-US" sz="900" baseline="0" noProof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Gewünschtes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Ordner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Laufwerk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auswählen</a:t>
            </a:r>
            <a:endParaRPr lang="en-US" sz="900" noProof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endParaRPr lang="en-US" sz="900" b="1" noProof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861418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 petites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276A1C73-504F-4EFB-B472-CAF8483148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327702"/>
            <a:ext cx="8429051" cy="276999"/>
          </a:xfrm>
        </p:spPr>
        <p:txBody>
          <a:bodyPr/>
          <a:lstStyle/>
          <a:p>
            <a:r>
              <a:rPr lang="en-US" noProof="0" dirty="0" err="1"/>
              <a:t>TitLe</a:t>
            </a:r>
            <a:r>
              <a:rPr lang="en-US" noProof="0" dirty="0"/>
              <a:t> 1 (LEVEL 0) arial 18-point</a:t>
            </a:r>
          </a:p>
        </p:txBody>
      </p:sp>
      <p:sp>
        <p:nvSpPr>
          <p:cNvPr id="19" name="Espace réservé du texte 7">
            <a:extLst>
              <a:ext uri="{FF2B5EF4-FFF2-40B4-BE49-F238E27FC236}">
                <a16:creationId xmlns:a16="http://schemas.microsoft.com/office/drawing/2014/main" id="{1547431F-7128-4125-8C02-E7235B35E5D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59999" y="654998"/>
            <a:ext cx="8433163" cy="288000"/>
          </a:xfrm>
          <a:prstGeom prst="rect">
            <a:avLst/>
          </a:prstGeom>
        </p:spPr>
        <p:txBody>
          <a:bodyPr tIns="0">
            <a:noAutofit/>
          </a:bodyPr>
          <a:lstStyle>
            <a:lvl1pPr marL="0" marR="0" indent="0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cap="none" baseline="0">
                <a:solidFill>
                  <a:schemeClr val="bg2"/>
                </a:solidFill>
              </a:defRPr>
            </a:lvl1pPr>
            <a:lvl2pPr marL="359991" marR="0" indent="-359991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tabLst/>
              <a:defRPr/>
            </a:lvl2pPr>
            <a:lvl3pPr marL="503987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◦"/>
              <a:tabLst/>
              <a:defRPr/>
            </a:lvl3pPr>
            <a:lvl4pPr marL="791981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▪"/>
              <a:tabLst/>
              <a:defRPr/>
            </a:lvl4pPr>
          </a:lstStyle>
          <a:p>
            <a:pPr lvl="0"/>
            <a:r>
              <a:rPr lang="en-US" noProof="0" dirty="0"/>
              <a:t>Subtitle</a:t>
            </a: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6809D23E-C993-4C10-913A-42A88ACD7AE6}"/>
              </a:ext>
            </a:extLst>
          </p:cNvPr>
          <p:cNvGrpSpPr/>
          <p:nvPr userDrawn="1"/>
        </p:nvGrpSpPr>
        <p:grpSpPr>
          <a:xfrm>
            <a:off x="-252536" y="581025"/>
            <a:ext cx="144016" cy="4562475"/>
            <a:chOff x="-252536" y="-197952"/>
            <a:chExt cx="144016" cy="4562475"/>
          </a:xfrm>
        </p:grpSpPr>
        <p:cxnSp>
          <p:nvCxnSpPr>
            <p:cNvPr id="26" name="Connecteur droit 25">
              <a:extLst>
                <a:ext uri="{FF2B5EF4-FFF2-40B4-BE49-F238E27FC236}">
                  <a16:creationId xmlns:a16="http://schemas.microsoft.com/office/drawing/2014/main" id="{4C86EA3B-EF2E-4A3D-9EB9-AED157307B38}"/>
                </a:ext>
              </a:extLst>
            </p:cNvPr>
            <p:cNvCxnSpPr/>
            <p:nvPr userDrawn="1"/>
          </p:nvCxnSpPr>
          <p:spPr>
            <a:xfrm>
              <a:off x="-252536" y="-197952"/>
              <a:ext cx="0" cy="4562475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necteur droit 26">
              <a:extLst>
                <a:ext uri="{FF2B5EF4-FFF2-40B4-BE49-F238E27FC236}">
                  <a16:creationId xmlns:a16="http://schemas.microsoft.com/office/drawing/2014/main" id="{E1F29191-115E-4539-94D9-98E82F34A3DE}"/>
                </a:ext>
              </a:extLst>
            </p:cNvPr>
            <p:cNvCxnSpPr/>
            <p:nvPr userDrawn="1"/>
          </p:nvCxnSpPr>
          <p:spPr>
            <a:xfrm flipH="1">
              <a:off x="-252536" y="1240051"/>
              <a:ext cx="144016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Espace réservé pour une image  29">
            <a:extLst>
              <a:ext uri="{FF2B5EF4-FFF2-40B4-BE49-F238E27FC236}">
                <a16:creationId xmlns:a16="http://schemas.microsoft.com/office/drawing/2014/main" id="{AD8D36F4-396C-4E23-BBB2-23C185AFEF02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359999" y="1076592"/>
            <a:ext cx="1548000" cy="1689092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31" name="Espace réservé pour une image  29">
            <a:extLst>
              <a:ext uri="{FF2B5EF4-FFF2-40B4-BE49-F238E27FC236}">
                <a16:creationId xmlns:a16="http://schemas.microsoft.com/office/drawing/2014/main" id="{75550596-B90B-4624-85ED-A6CEB5B4F093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359999" y="2827346"/>
            <a:ext cx="1548000" cy="1689092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32" name="Espace réservé pour une image  29">
            <a:extLst>
              <a:ext uri="{FF2B5EF4-FFF2-40B4-BE49-F238E27FC236}">
                <a16:creationId xmlns:a16="http://schemas.microsoft.com/office/drawing/2014/main" id="{364F1E4E-0E50-4E76-A06B-45E5B8530620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2079785" y="1076592"/>
            <a:ext cx="1548000" cy="1689092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33" name="Espace réservé pour une image  29">
            <a:extLst>
              <a:ext uri="{FF2B5EF4-FFF2-40B4-BE49-F238E27FC236}">
                <a16:creationId xmlns:a16="http://schemas.microsoft.com/office/drawing/2014/main" id="{88A72B9C-ED61-4E85-961D-857139867F96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2079785" y="2827346"/>
            <a:ext cx="1548000" cy="1689092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34" name="Espace réservé pour une image  29">
            <a:extLst>
              <a:ext uri="{FF2B5EF4-FFF2-40B4-BE49-F238E27FC236}">
                <a16:creationId xmlns:a16="http://schemas.microsoft.com/office/drawing/2014/main" id="{368B32A2-6E86-4014-8AEC-0AAD79370C15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3799571" y="1076592"/>
            <a:ext cx="1548000" cy="1689092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35" name="Espace réservé pour une image  29">
            <a:extLst>
              <a:ext uri="{FF2B5EF4-FFF2-40B4-BE49-F238E27FC236}">
                <a16:creationId xmlns:a16="http://schemas.microsoft.com/office/drawing/2014/main" id="{C5D8F0B8-5320-46AF-9FD1-2E484D7F315C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3799571" y="2827346"/>
            <a:ext cx="1548000" cy="1689092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36" name="Espace réservé pour une image  29">
            <a:extLst>
              <a:ext uri="{FF2B5EF4-FFF2-40B4-BE49-F238E27FC236}">
                <a16:creationId xmlns:a16="http://schemas.microsoft.com/office/drawing/2014/main" id="{AEC4C9CB-BC44-49D3-8801-88DDFA07D0CC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5519357" y="1076592"/>
            <a:ext cx="1548000" cy="1689092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37" name="Espace réservé pour une image  29">
            <a:extLst>
              <a:ext uri="{FF2B5EF4-FFF2-40B4-BE49-F238E27FC236}">
                <a16:creationId xmlns:a16="http://schemas.microsoft.com/office/drawing/2014/main" id="{7D8C5577-4FE1-43DE-BE86-661D4CD55773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5519357" y="2827346"/>
            <a:ext cx="1548000" cy="1689092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38" name="Espace réservé pour une image  29">
            <a:extLst>
              <a:ext uri="{FF2B5EF4-FFF2-40B4-BE49-F238E27FC236}">
                <a16:creationId xmlns:a16="http://schemas.microsoft.com/office/drawing/2014/main" id="{9A3B3DA7-6C62-4EF2-84C3-3B00E6DAF8DB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7239143" y="1076592"/>
            <a:ext cx="1548000" cy="1689092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39" name="Espace réservé pour une image  29">
            <a:extLst>
              <a:ext uri="{FF2B5EF4-FFF2-40B4-BE49-F238E27FC236}">
                <a16:creationId xmlns:a16="http://schemas.microsoft.com/office/drawing/2014/main" id="{345E5B86-2D9E-4B02-A288-B23B64667151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7239143" y="2827346"/>
            <a:ext cx="1548000" cy="1689092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126623E9-0EFE-4E35-8B77-24F84CBC9C21}"/>
              </a:ext>
            </a:extLst>
          </p:cNvPr>
          <p:cNvSpPr>
            <a:spLocks noGrp="1"/>
          </p:cNvSpPr>
          <p:nvPr>
            <p:ph type="ftr" sz="quarter" idx="49"/>
          </p:nvPr>
        </p:nvSpPr>
        <p:spPr/>
        <p:txBody>
          <a:bodyPr/>
          <a:lstStyle/>
          <a:p>
            <a:r>
              <a:rPr lang="en-US"/>
              <a:t>Title of the presentation </a:t>
            </a:r>
            <a:endParaRPr lang="en-US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A463EB8-FA3B-41CA-B1BF-447C86244064}"/>
              </a:ext>
            </a:extLst>
          </p:cNvPr>
          <p:cNvSpPr>
            <a:spLocks noGrp="1"/>
          </p:cNvSpPr>
          <p:nvPr>
            <p:ph type="sldNum" sz="quarter" idx="50"/>
          </p:nvPr>
        </p:nvSpPr>
        <p:spPr/>
        <p:txBody>
          <a:bodyPr/>
          <a:lstStyle/>
          <a:p>
            <a:fld id="{DD52E7CA-940C-4B6E-9E73-0245BA95FC91}" type="slidenum">
              <a:rPr lang="en-US" noProof="0" smtClean="0"/>
              <a:pPr/>
              <a:t>‹Nr.›</a:t>
            </a:fld>
            <a:r>
              <a:rPr lang="en-US" noProof="0"/>
              <a:t> /</a:t>
            </a:r>
            <a:endParaRPr lang="en-US" noProof="0" dirty="0"/>
          </a:p>
        </p:txBody>
      </p:sp>
      <p:sp>
        <p:nvSpPr>
          <p:cNvPr id="21" name="ZoneTexte 18">
            <a:extLst>
              <a:ext uri="{FF2B5EF4-FFF2-40B4-BE49-F238E27FC236}">
                <a16:creationId xmlns:a16="http://schemas.microsoft.com/office/drawing/2014/main" id="{8CB8E7C8-6F78-4956-8C43-501D911E87E3}"/>
              </a:ext>
            </a:extLst>
          </p:cNvPr>
          <p:cNvSpPr txBox="1"/>
          <p:nvPr userDrawn="1"/>
        </p:nvSpPr>
        <p:spPr>
          <a:xfrm>
            <a:off x="-2300564" y="494385"/>
            <a:ext cx="2100583" cy="1025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="1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="1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tauschen</a:t>
            </a:r>
            <a:r>
              <a:rPr lang="en-US" sz="900" b="1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Rechtsklick</a:t>
            </a:r>
            <a:r>
              <a:rPr lang="en-US" sz="90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auf das </a:t>
            </a:r>
            <a:r>
              <a:rPr lang="en-US" sz="90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Foto</a:t>
            </a:r>
            <a:endParaRPr lang="en-US" sz="900" baseline="0" noProof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90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ändern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auswählen</a:t>
            </a:r>
            <a:endParaRPr lang="en-US" sz="900" baseline="0" noProof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Gewünschtes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Ordner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Laufwerk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auswählen</a:t>
            </a:r>
            <a:endParaRPr lang="en-US" sz="900" noProof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endParaRPr lang="en-US" sz="900" b="1" noProof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764901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s + petit text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space réservé pour une image  32">
            <a:extLst>
              <a:ext uri="{FF2B5EF4-FFF2-40B4-BE49-F238E27FC236}">
                <a16:creationId xmlns:a16="http://schemas.microsoft.com/office/drawing/2014/main" id="{59400584-51DF-4622-B0C4-EAFEEF0359A6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5716905" y="1062038"/>
            <a:ext cx="3078544" cy="2737676"/>
          </a:xfrm>
          <a:prstGeom prst="roundRect">
            <a:avLst>
              <a:gd name="adj" fmla="val 5255"/>
            </a:avLst>
          </a:prstGeom>
          <a:solidFill>
            <a:schemeClr val="bg1">
              <a:lumMod val="95000"/>
            </a:schemeClr>
          </a:solidFill>
        </p:spPr>
        <p:txBody>
          <a:bodyPr wrap="square" bIns="612000" anchor="ctr">
            <a:noAutofit/>
          </a:bodyPr>
          <a:lstStyle>
            <a:lvl1pPr marL="0" indent="0" algn="ctr">
              <a:spcBef>
                <a:spcPts val="1200"/>
              </a:spcBef>
              <a:buNone/>
              <a:defRPr/>
            </a:lvl1pPr>
          </a:lstStyle>
          <a:p>
            <a:endParaRPr lang="en-US" noProof="0"/>
          </a:p>
        </p:txBody>
      </p:sp>
      <p:sp>
        <p:nvSpPr>
          <p:cNvPr id="21" name="Espace réservé pour une image  32">
            <a:extLst>
              <a:ext uri="{FF2B5EF4-FFF2-40B4-BE49-F238E27FC236}">
                <a16:creationId xmlns:a16="http://schemas.microsoft.com/office/drawing/2014/main" id="{29074E96-74BD-41E9-B44D-2290F5ADFA2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52425" y="1062038"/>
            <a:ext cx="3078544" cy="2737676"/>
          </a:xfrm>
          <a:prstGeom prst="roundRect">
            <a:avLst>
              <a:gd name="adj" fmla="val 5255"/>
            </a:avLst>
          </a:prstGeom>
          <a:solidFill>
            <a:schemeClr val="bg1">
              <a:lumMod val="95000"/>
            </a:schemeClr>
          </a:solidFill>
        </p:spPr>
        <p:txBody>
          <a:bodyPr wrap="square" bIns="612000" anchor="ctr">
            <a:noAutofit/>
          </a:bodyPr>
          <a:lstStyle>
            <a:lvl1pPr marL="0" indent="0" algn="ctr">
              <a:spcBef>
                <a:spcPts val="1200"/>
              </a:spcBef>
              <a:buNone/>
              <a:defRPr/>
            </a:lvl1pPr>
          </a:lstStyle>
          <a:p>
            <a:endParaRPr lang="en-US" noProof="0"/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quarter" idx="23" hasCustomPrompt="1"/>
          </p:nvPr>
        </p:nvSpPr>
        <p:spPr>
          <a:xfrm>
            <a:off x="3681867" y="1311276"/>
            <a:ext cx="1793658" cy="329088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Level 1</a:t>
            </a:r>
          </a:p>
          <a:p>
            <a:pPr lvl="1"/>
            <a:r>
              <a:rPr lang="en-US" noProof="0"/>
              <a:t>Level 2</a:t>
            </a:r>
          </a:p>
          <a:p>
            <a:pPr lvl="2"/>
            <a:r>
              <a:rPr lang="en-US" noProof="0"/>
              <a:t>Level 3</a:t>
            </a: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C77D83F2-C973-4830-BFDB-EA4A4D2BD9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 dirty="0" err="1"/>
              <a:t>TitLe</a:t>
            </a:r>
            <a:r>
              <a:rPr lang="en-US" noProof="0" dirty="0"/>
              <a:t> 1 (LEVEL 0) arial 18-point</a:t>
            </a:r>
          </a:p>
        </p:txBody>
      </p:sp>
      <p:sp>
        <p:nvSpPr>
          <p:cNvPr id="18" name="Espace réservé du texte 7">
            <a:extLst>
              <a:ext uri="{FF2B5EF4-FFF2-40B4-BE49-F238E27FC236}">
                <a16:creationId xmlns:a16="http://schemas.microsoft.com/office/drawing/2014/main" id="{EA493AF4-5F30-46AD-8BBD-1F3B47615B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0000" y="654998"/>
            <a:ext cx="7973764" cy="288000"/>
          </a:xfrm>
          <a:prstGeom prst="rect">
            <a:avLst/>
          </a:prstGeom>
        </p:spPr>
        <p:txBody>
          <a:bodyPr tIns="0">
            <a:noAutofit/>
          </a:bodyPr>
          <a:lstStyle>
            <a:lvl1pPr marL="0" marR="0" indent="0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cap="none" baseline="0">
                <a:solidFill>
                  <a:schemeClr val="bg2"/>
                </a:solidFill>
              </a:defRPr>
            </a:lvl1pPr>
            <a:lvl2pPr marL="359991" marR="0" indent="-359991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tabLst/>
              <a:defRPr/>
            </a:lvl2pPr>
            <a:lvl3pPr marL="503987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◦"/>
              <a:tabLst/>
              <a:defRPr/>
            </a:lvl3pPr>
            <a:lvl4pPr marL="791981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▪"/>
              <a:tabLst/>
              <a:defRPr/>
            </a:lvl4pPr>
          </a:lstStyle>
          <a:p>
            <a:pPr lvl="0"/>
            <a:r>
              <a:rPr lang="en-US" noProof="0" dirty="0"/>
              <a:t>Subtitle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45174824-13CA-41CB-9C7A-3C63D8E214A1}"/>
              </a:ext>
            </a:extLst>
          </p:cNvPr>
          <p:cNvGrpSpPr/>
          <p:nvPr userDrawn="1"/>
        </p:nvGrpSpPr>
        <p:grpSpPr>
          <a:xfrm>
            <a:off x="-252536" y="581025"/>
            <a:ext cx="144016" cy="4562475"/>
            <a:chOff x="-252536" y="-197952"/>
            <a:chExt cx="144016" cy="4562475"/>
          </a:xfrm>
        </p:grpSpPr>
        <p:cxnSp>
          <p:nvCxnSpPr>
            <p:cNvPr id="27" name="Connecteur droit 26">
              <a:extLst>
                <a:ext uri="{FF2B5EF4-FFF2-40B4-BE49-F238E27FC236}">
                  <a16:creationId xmlns:a16="http://schemas.microsoft.com/office/drawing/2014/main" id="{78D3E0CC-2368-43CE-9455-07E6FE4057A9}"/>
                </a:ext>
              </a:extLst>
            </p:cNvPr>
            <p:cNvCxnSpPr/>
            <p:nvPr userDrawn="1"/>
          </p:nvCxnSpPr>
          <p:spPr>
            <a:xfrm>
              <a:off x="-252536" y="-197952"/>
              <a:ext cx="0" cy="4562475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eur droit 27">
              <a:extLst>
                <a:ext uri="{FF2B5EF4-FFF2-40B4-BE49-F238E27FC236}">
                  <a16:creationId xmlns:a16="http://schemas.microsoft.com/office/drawing/2014/main" id="{81BDA1CD-9725-401C-A458-EDA9E73B5940}"/>
                </a:ext>
              </a:extLst>
            </p:cNvPr>
            <p:cNvCxnSpPr/>
            <p:nvPr userDrawn="1"/>
          </p:nvCxnSpPr>
          <p:spPr>
            <a:xfrm flipH="1">
              <a:off x="-252536" y="1200448"/>
              <a:ext cx="144016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5B16DAF8-3E37-4DA7-84B6-661812625428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r>
              <a:rPr lang="en-US"/>
              <a:t>Title of the presentation </a:t>
            </a:r>
            <a:endParaRPr lang="en-US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C0C1F35-C022-4BB4-94B0-15084C60BA9D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fld id="{DD52E7CA-940C-4B6E-9E73-0245BA95FC91}" type="slidenum">
              <a:rPr lang="en-US" noProof="0" smtClean="0"/>
              <a:pPr/>
              <a:t>‹Nr.›</a:t>
            </a:fld>
            <a:r>
              <a:rPr lang="en-US" noProof="0"/>
              <a:t> /</a:t>
            </a:r>
            <a:endParaRPr lang="en-US" noProof="0" dirty="0"/>
          </a:p>
        </p:txBody>
      </p:sp>
      <p:sp>
        <p:nvSpPr>
          <p:cNvPr id="14" name="ZoneTexte 18">
            <a:extLst>
              <a:ext uri="{FF2B5EF4-FFF2-40B4-BE49-F238E27FC236}">
                <a16:creationId xmlns:a16="http://schemas.microsoft.com/office/drawing/2014/main" id="{8CB8E7C8-6F78-4956-8C43-501D911E87E3}"/>
              </a:ext>
            </a:extLst>
          </p:cNvPr>
          <p:cNvSpPr txBox="1"/>
          <p:nvPr userDrawn="1"/>
        </p:nvSpPr>
        <p:spPr>
          <a:xfrm>
            <a:off x="-2300564" y="494385"/>
            <a:ext cx="2100583" cy="1025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="1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="1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tauschen</a:t>
            </a:r>
            <a:r>
              <a:rPr lang="en-US" sz="900" b="1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Rechtsklick</a:t>
            </a:r>
            <a:r>
              <a:rPr lang="en-US" sz="90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auf das </a:t>
            </a:r>
            <a:r>
              <a:rPr lang="en-US" sz="90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Foto</a:t>
            </a:r>
            <a:endParaRPr lang="en-US" sz="900" baseline="0" noProof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90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ändern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auswählen</a:t>
            </a:r>
            <a:endParaRPr lang="en-US" sz="900" baseline="0" noProof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Gewünschtes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Ordner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Laufwerk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auswählen</a:t>
            </a:r>
            <a:endParaRPr lang="en-US" sz="900" noProof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endParaRPr lang="en-US" sz="900" b="1" noProof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534705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tit texte + 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texte 14"/>
          <p:cNvSpPr>
            <a:spLocks noGrp="1"/>
          </p:cNvSpPr>
          <p:nvPr>
            <p:ph type="body" sz="quarter" idx="23" hasCustomPrompt="1"/>
          </p:nvPr>
        </p:nvSpPr>
        <p:spPr>
          <a:xfrm>
            <a:off x="352425" y="1311276"/>
            <a:ext cx="1793658" cy="329088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Level 1</a:t>
            </a:r>
          </a:p>
          <a:p>
            <a:pPr lvl="1"/>
            <a:r>
              <a:rPr lang="en-US" noProof="0"/>
              <a:t>Level 2</a:t>
            </a:r>
          </a:p>
          <a:p>
            <a:pPr lvl="2"/>
            <a:r>
              <a:rPr lang="en-US" noProof="0"/>
              <a:t>Level 3</a:t>
            </a: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C77D83F2-C973-4830-BFDB-EA4A4D2BD9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 dirty="0" err="1"/>
              <a:t>TitLe</a:t>
            </a:r>
            <a:r>
              <a:rPr lang="en-US" noProof="0" dirty="0"/>
              <a:t> 1 (LEVEL 0) arial 18-point</a:t>
            </a:r>
          </a:p>
        </p:txBody>
      </p:sp>
      <p:sp>
        <p:nvSpPr>
          <p:cNvPr id="18" name="Espace réservé du texte 7">
            <a:extLst>
              <a:ext uri="{FF2B5EF4-FFF2-40B4-BE49-F238E27FC236}">
                <a16:creationId xmlns:a16="http://schemas.microsoft.com/office/drawing/2014/main" id="{EA493AF4-5F30-46AD-8BBD-1F3B47615B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0000" y="654998"/>
            <a:ext cx="7973764" cy="288000"/>
          </a:xfrm>
          <a:prstGeom prst="rect">
            <a:avLst/>
          </a:prstGeom>
        </p:spPr>
        <p:txBody>
          <a:bodyPr tIns="0">
            <a:noAutofit/>
          </a:bodyPr>
          <a:lstStyle>
            <a:lvl1pPr marL="0" marR="0" indent="0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cap="none" baseline="0">
                <a:solidFill>
                  <a:schemeClr val="bg2"/>
                </a:solidFill>
              </a:defRPr>
            </a:lvl1pPr>
            <a:lvl2pPr marL="359991" marR="0" indent="-359991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tabLst/>
              <a:defRPr/>
            </a:lvl2pPr>
            <a:lvl3pPr marL="503987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◦"/>
              <a:tabLst/>
              <a:defRPr/>
            </a:lvl3pPr>
            <a:lvl4pPr marL="791981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▪"/>
              <a:tabLst/>
              <a:defRPr/>
            </a:lvl4pPr>
          </a:lstStyle>
          <a:p>
            <a:pPr lvl="0"/>
            <a:r>
              <a:rPr lang="en-US" noProof="0" dirty="0"/>
              <a:t>Subtitle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45174824-13CA-41CB-9C7A-3C63D8E214A1}"/>
              </a:ext>
            </a:extLst>
          </p:cNvPr>
          <p:cNvGrpSpPr/>
          <p:nvPr userDrawn="1"/>
        </p:nvGrpSpPr>
        <p:grpSpPr>
          <a:xfrm>
            <a:off x="-252536" y="581025"/>
            <a:ext cx="144016" cy="4562475"/>
            <a:chOff x="-252536" y="-197952"/>
            <a:chExt cx="144016" cy="4562475"/>
          </a:xfrm>
        </p:grpSpPr>
        <p:cxnSp>
          <p:nvCxnSpPr>
            <p:cNvPr id="27" name="Connecteur droit 26">
              <a:extLst>
                <a:ext uri="{FF2B5EF4-FFF2-40B4-BE49-F238E27FC236}">
                  <a16:creationId xmlns:a16="http://schemas.microsoft.com/office/drawing/2014/main" id="{78D3E0CC-2368-43CE-9455-07E6FE4057A9}"/>
                </a:ext>
              </a:extLst>
            </p:cNvPr>
            <p:cNvCxnSpPr/>
            <p:nvPr userDrawn="1"/>
          </p:nvCxnSpPr>
          <p:spPr>
            <a:xfrm>
              <a:off x="-252536" y="-197952"/>
              <a:ext cx="0" cy="4562475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eur droit 27">
              <a:extLst>
                <a:ext uri="{FF2B5EF4-FFF2-40B4-BE49-F238E27FC236}">
                  <a16:creationId xmlns:a16="http://schemas.microsoft.com/office/drawing/2014/main" id="{81BDA1CD-9725-401C-A458-EDA9E73B5940}"/>
                </a:ext>
              </a:extLst>
            </p:cNvPr>
            <p:cNvCxnSpPr/>
            <p:nvPr userDrawn="1"/>
          </p:nvCxnSpPr>
          <p:spPr>
            <a:xfrm flipH="1">
              <a:off x="-252536" y="1200448"/>
              <a:ext cx="144016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Espace réservé pour une image  32">
            <a:extLst>
              <a:ext uri="{FF2B5EF4-FFF2-40B4-BE49-F238E27FC236}">
                <a16:creationId xmlns:a16="http://schemas.microsoft.com/office/drawing/2014/main" id="{54721A69-09DB-42D6-BE9B-7E339C89B4CB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5716905" y="1062038"/>
            <a:ext cx="3078544" cy="2737676"/>
          </a:xfrm>
          <a:prstGeom prst="roundRect">
            <a:avLst>
              <a:gd name="adj" fmla="val 5255"/>
            </a:avLst>
          </a:prstGeom>
          <a:solidFill>
            <a:schemeClr val="bg1">
              <a:lumMod val="95000"/>
            </a:schemeClr>
          </a:solidFill>
        </p:spPr>
        <p:txBody>
          <a:bodyPr wrap="square" bIns="612000" anchor="ctr">
            <a:noAutofit/>
          </a:bodyPr>
          <a:lstStyle>
            <a:lvl1pPr marL="0" indent="0" algn="ctr">
              <a:spcBef>
                <a:spcPts val="1200"/>
              </a:spcBef>
              <a:buNone/>
              <a:defRPr/>
            </a:lvl1pPr>
          </a:lstStyle>
          <a:p>
            <a:endParaRPr lang="en-US" noProof="0"/>
          </a:p>
        </p:txBody>
      </p:sp>
      <p:sp>
        <p:nvSpPr>
          <p:cNvPr id="17" name="Espace réservé pour une image  32">
            <a:extLst>
              <a:ext uri="{FF2B5EF4-FFF2-40B4-BE49-F238E27FC236}">
                <a16:creationId xmlns:a16="http://schemas.microsoft.com/office/drawing/2014/main" id="{B681C9C3-6994-480E-8AF8-F32F8CE923C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392222" y="1062038"/>
            <a:ext cx="3078544" cy="2737676"/>
          </a:xfrm>
          <a:prstGeom prst="roundRect">
            <a:avLst>
              <a:gd name="adj" fmla="val 5255"/>
            </a:avLst>
          </a:prstGeom>
          <a:solidFill>
            <a:schemeClr val="bg1">
              <a:lumMod val="95000"/>
            </a:schemeClr>
          </a:solidFill>
        </p:spPr>
        <p:txBody>
          <a:bodyPr wrap="square" bIns="612000" anchor="ctr">
            <a:noAutofit/>
          </a:bodyPr>
          <a:lstStyle>
            <a:lvl1pPr marL="0" indent="0" algn="ctr">
              <a:spcBef>
                <a:spcPts val="1200"/>
              </a:spcBef>
              <a:buNone/>
              <a:defRPr/>
            </a:lvl1pPr>
          </a:lstStyle>
          <a:p>
            <a:endParaRPr lang="en-US" noProof="0"/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D988E542-8B1E-4BAC-A751-D6BD9879ECAD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r>
              <a:rPr lang="en-US"/>
              <a:t>Title of the presentation </a:t>
            </a:r>
            <a:endParaRPr lang="en-US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79B3CB1-3397-4F12-AD29-4BA654E02A66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fld id="{DD52E7CA-940C-4B6E-9E73-0245BA95FC91}" type="slidenum">
              <a:rPr lang="en-US" noProof="0" smtClean="0"/>
              <a:pPr/>
              <a:t>‹Nr.›</a:t>
            </a:fld>
            <a:r>
              <a:rPr lang="en-US" noProof="0"/>
              <a:t> /</a:t>
            </a:r>
            <a:endParaRPr lang="en-US" noProof="0" dirty="0"/>
          </a:p>
        </p:txBody>
      </p:sp>
      <p:sp>
        <p:nvSpPr>
          <p:cNvPr id="14" name="ZoneTexte 18">
            <a:extLst>
              <a:ext uri="{FF2B5EF4-FFF2-40B4-BE49-F238E27FC236}">
                <a16:creationId xmlns:a16="http://schemas.microsoft.com/office/drawing/2014/main" id="{8CB8E7C8-6F78-4956-8C43-501D911E87E3}"/>
              </a:ext>
            </a:extLst>
          </p:cNvPr>
          <p:cNvSpPr txBox="1"/>
          <p:nvPr userDrawn="1"/>
        </p:nvSpPr>
        <p:spPr>
          <a:xfrm>
            <a:off x="-2300564" y="494385"/>
            <a:ext cx="2100583" cy="1025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="1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="1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tauschen</a:t>
            </a:r>
            <a:r>
              <a:rPr lang="en-US" sz="900" b="1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Rechtsklick</a:t>
            </a:r>
            <a:r>
              <a:rPr lang="en-US" sz="90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auf das </a:t>
            </a:r>
            <a:r>
              <a:rPr lang="en-US" sz="90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Foto</a:t>
            </a:r>
            <a:endParaRPr lang="en-US" sz="900" baseline="0" noProof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90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ändern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auswählen</a:t>
            </a:r>
            <a:endParaRPr lang="en-US" sz="900" baseline="0" noProof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Gewünschtes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Ordner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Laufwerk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auswählen</a:t>
            </a:r>
            <a:endParaRPr lang="en-US" sz="900" noProof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endParaRPr lang="en-US" sz="900" b="1" noProof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023838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 + peti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texte 14"/>
          <p:cNvSpPr>
            <a:spLocks noGrp="1"/>
          </p:cNvSpPr>
          <p:nvPr>
            <p:ph type="body" sz="quarter" idx="23" hasCustomPrompt="1"/>
          </p:nvPr>
        </p:nvSpPr>
        <p:spPr>
          <a:xfrm>
            <a:off x="6989336" y="1311276"/>
            <a:ext cx="1793658" cy="320516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Level 1</a:t>
            </a:r>
          </a:p>
          <a:p>
            <a:pPr lvl="1"/>
            <a:r>
              <a:rPr lang="en-US" noProof="0"/>
              <a:t>Level 2</a:t>
            </a:r>
          </a:p>
          <a:p>
            <a:pPr lvl="2"/>
            <a:r>
              <a:rPr lang="en-US" noProof="0"/>
              <a:t>Level 3</a:t>
            </a: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C77D83F2-C973-4830-BFDB-EA4A4D2BD9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 dirty="0" err="1"/>
              <a:t>TitLe</a:t>
            </a:r>
            <a:r>
              <a:rPr lang="en-US" noProof="0" dirty="0"/>
              <a:t> 1 (LEVEL 0) arial 18-point</a:t>
            </a:r>
          </a:p>
        </p:txBody>
      </p:sp>
      <p:sp>
        <p:nvSpPr>
          <p:cNvPr id="18" name="Espace réservé du texte 7">
            <a:extLst>
              <a:ext uri="{FF2B5EF4-FFF2-40B4-BE49-F238E27FC236}">
                <a16:creationId xmlns:a16="http://schemas.microsoft.com/office/drawing/2014/main" id="{EA493AF4-5F30-46AD-8BBD-1F3B47615B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0000" y="654998"/>
            <a:ext cx="7973764" cy="288000"/>
          </a:xfrm>
          <a:prstGeom prst="rect">
            <a:avLst/>
          </a:prstGeom>
        </p:spPr>
        <p:txBody>
          <a:bodyPr tIns="0">
            <a:noAutofit/>
          </a:bodyPr>
          <a:lstStyle>
            <a:lvl1pPr marL="0" marR="0" indent="0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cap="none" baseline="0">
                <a:solidFill>
                  <a:schemeClr val="bg2"/>
                </a:solidFill>
              </a:defRPr>
            </a:lvl1pPr>
            <a:lvl2pPr marL="359991" marR="0" indent="-359991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tabLst/>
              <a:defRPr/>
            </a:lvl2pPr>
            <a:lvl3pPr marL="503987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◦"/>
              <a:tabLst/>
              <a:defRPr/>
            </a:lvl3pPr>
            <a:lvl4pPr marL="791981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▪"/>
              <a:tabLst/>
              <a:defRPr/>
            </a:lvl4pPr>
          </a:lstStyle>
          <a:p>
            <a:pPr lvl="0"/>
            <a:r>
              <a:rPr lang="en-US" noProof="0" dirty="0"/>
              <a:t>Subtitle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45174824-13CA-41CB-9C7A-3C63D8E214A1}"/>
              </a:ext>
            </a:extLst>
          </p:cNvPr>
          <p:cNvGrpSpPr/>
          <p:nvPr userDrawn="1"/>
        </p:nvGrpSpPr>
        <p:grpSpPr>
          <a:xfrm>
            <a:off x="-252536" y="581025"/>
            <a:ext cx="144016" cy="4562475"/>
            <a:chOff x="-252536" y="-197952"/>
            <a:chExt cx="144016" cy="4562475"/>
          </a:xfrm>
        </p:grpSpPr>
        <p:cxnSp>
          <p:nvCxnSpPr>
            <p:cNvPr id="27" name="Connecteur droit 26">
              <a:extLst>
                <a:ext uri="{FF2B5EF4-FFF2-40B4-BE49-F238E27FC236}">
                  <a16:creationId xmlns:a16="http://schemas.microsoft.com/office/drawing/2014/main" id="{78D3E0CC-2368-43CE-9455-07E6FE4057A9}"/>
                </a:ext>
              </a:extLst>
            </p:cNvPr>
            <p:cNvCxnSpPr/>
            <p:nvPr userDrawn="1"/>
          </p:nvCxnSpPr>
          <p:spPr>
            <a:xfrm>
              <a:off x="-252536" y="-197952"/>
              <a:ext cx="0" cy="4562475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eur droit 27">
              <a:extLst>
                <a:ext uri="{FF2B5EF4-FFF2-40B4-BE49-F238E27FC236}">
                  <a16:creationId xmlns:a16="http://schemas.microsoft.com/office/drawing/2014/main" id="{81BDA1CD-9725-401C-A458-EDA9E73B5940}"/>
                </a:ext>
              </a:extLst>
            </p:cNvPr>
            <p:cNvCxnSpPr/>
            <p:nvPr userDrawn="1"/>
          </p:nvCxnSpPr>
          <p:spPr>
            <a:xfrm flipH="1">
              <a:off x="-252536" y="1200448"/>
              <a:ext cx="144016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Espace réservé pour une image  32">
            <a:extLst>
              <a:ext uri="{FF2B5EF4-FFF2-40B4-BE49-F238E27FC236}">
                <a16:creationId xmlns:a16="http://schemas.microsoft.com/office/drawing/2014/main" id="{41F5121C-B739-42D0-8868-00BCED3CEE95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3684683" y="1062038"/>
            <a:ext cx="3078544" cy="2737676"/>
          </a:xfrm>
          <a:prstGeom prst="roundRect">
            <a:avLst>
              <a:gd name="adj" fmla="val 5255"/>
            </a:avLst>
          </a:prstGeom>
          <a:solidFill>
            <a:schemeClr val="bg1">
              <a:lumMod val="95000"/>
            </a:schemeClr>
          </a:solidFill>
        </p:spPr>
        <p:txBody>
          <a:bodyPr wrap="square" bIns="612000" anchor="ctr">
            <a:noAutofit/>
          </a:bodyPr>
          <a:lstStyle>
            <a:lvl1pPr marL="0" indent="0" algn="ctr">
              <a:spcBef>
                <a:spcPts val="1200"/>
              </a:spcBef>
              <a:buNone/>
              <a:defRPr/>
            </a:lvl1pPr>
          </a:lstStyle>
          <a:p>
            <a:endParaRPr lang="en-US" noProof="0"/>
          </a:p>
        </p:txBody>
      </p:sp>
      <p:sp>
        <p:nvSpPr>
          <p:cNvPr id="17" name="Espace réservé pour une image  32">
            <a:extLst>
              <a:ext uri="{FF2B5EF4-FFF2-40B4-BE49-F238E27FC236}">
                <a16:creationId xmlns:a16="http://schemas.microsoft.com/office/drawing/2014/main" id="{6AECEAB3-E740-4DDE-89B0-A267C3F79B1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60000" y="1062038"/>
            <a:ext cx="3078544" cy="2737676"/>
          </a:xfrm>
          <a:prstGeom prst="roundRect">
            <a:avLst>
              <a:gd name="adj" fmla="val 5255"/>
            </a:avLst>
          </a:prstGeom>
          <a:solidFill>
            <a:schemeClr val="bg1">
              <a:lumMod val="95000"/>
            </a:schemeClr>
          </a:solidFill>
        </p:spPr>
        <p:txBody>
          <a:bodyPr wrap="square" bIns="612000" anchor="ctr">
            <a:noAutofit/>
          </a:bodyPr>
          <a:lstStyle>
            <a:lvl1pPr marL="0" indent="0" algn="ctr">
              <a:spcBef>
                <a:spcPts val="1200"/>
              </a:spcBef>
              <a:buNone/>
              <a:defRPr/>
            </a:lvl1pPr>
          </a:lstStyle>
          <a:p>
            <a:endParaRPr lang="en-US" noProof="0"/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8ADF2885-AD70-44B6-A203-9C17F841FB78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r>
              <a:rPr lang="en-US"/>
              <a:t>Title of the presentation </a:t>
            </a:r>
            <a:endParaRPr lang="en-US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C21BD9F-4FFE-43D0-B7F0-6C180EA0E42F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fld id="{DD52E7CA-940C-4B6E-9E73-0245BA95FC91}" type="slidenum">
              <a:rPr lang="en-US" noProof="0" smtClean="0"/>
              <a:pPr/>
              <a:t>‹Nr.›</a:t>
            </a:fld>
            <a:r>
              <a:rPr lang="en-US" noProof="0"/>
              <a:t> /</a:t>
            </a:r>
            <a:endParaRPr lang="en-US" noProof="0" dirty="0"/>
          </a:p>
        </p:txBody>
      </p:sp>
      <p:sp>
        <p:nvSpPr>
          <p:cNvPr id="14" name="ZoneTexte 18">
            <a:extLst>
              <a:ext uri="{FF2B5EF4-FFF2-40B4-BE49-F238E27FC236}">
                <a16:creationId xmlns:a16="http://schemas.microsoft.com/office/drawing/2014/main" id="{8CB8E7C8-6F78-4956-8C43-501D911E87E3}"/>
              </a:ext>
            </a:extLst>
          </p:cNvPr>
          <p:cNvSpPr txBox="1"/>
          <p:nvPr userDrawn="1"/>
        </p:nvSpPr>
        <p:spPr>
          <a:xfrm>
            <a:off x="-2300564" y="494385"/>
            <a:ext cx="2100583" cy="1025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="1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="1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tauschen</a:t>
            </a:r>
            <a:r>
              <a:rPr lang="en-US" sz="900" b="1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Rechtsklick</a:t>
            </a:r>
            <a:r>
              <a:rPr lang="en-US" sz="90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auf das </a:t>
            </a:r>
            <a:r>
              <a:rPr lang="en-US" sz="90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Foto</a:t>
            </a:r>
            <a:endParaRPr lang="en-US" sz="900" baseline="0" noProof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90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ändern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auswählen</a:t>
            </a:r>
            <a:endParaRPr lang="en-US" sz="900" baseline="0" noProof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Gewünschtes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Ordner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Laufwerk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auswählen</a:t>
            </a:r>
            <a:endParaRPr lang="en-US" sz="900" noProof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endParaRPr lang="en-US" sz="900" b="1" noProof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4528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pour une image  32">
            <a:extLst>
              <a:ext uri="{FF2B5EF4-FFF2-40B4-BE49-F238E27FC236}">
                <a16:creationId xmlns:a16="http://schemas.microsoft.com/office/drawing/2014/main" id="{99564FC0-E3CF-4B87-854B-AFD668CED2D6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3239796" y="1062037"/>
            <a:ext cx="2664408" cy="3454401"/>
          </a:xfrm>
          <a:prstGeom prst="roundRect">
            <a:avLst>
              <a:gd name="adj" fmla="val 5255"/>
            </a:avLst>
          </a:prstGeom>
          <a:solidFill>
            <a:schemeClr val="bg1">
              <a:lumMod val="95000"/>
            </a:schemeClr>
          </a:solidFill>
        </p:spPr>
        <p:txBody>
          <a:bodyPr wrap="square" bIns="612000" anchor="ctr">
            <a:noAutofit/>
          </a:bodyPr>
          <a:lstStyle>
            <a:lvl1pPr marL="0" indent="0" algn="ctr">
              <a:spcBef>
                <a:spcPts val="1200"/>
              </a:spcBef>
              <a:buNone/>
              <a:defRPr/>
            </a:lvl1pPr>
          </a:lstStyle>
          <a:p>
            <a:endParaRPr lang="en-US" noProof="0"/>
          </a:p>
        </p:txBody>
      </p:sp>
      <p:sp>
        <p:nvSpPr>
          <p:cNvPr id="15" name="Espace réservé pour une image  32">
            <a:extLst>
              <a:ext uri="{FF2B5EF4-FFF2-40B4-BE49-F238E27FC236}">
                <a16:creationId xmlns:a16="http://schemas.microsoft.com/office/drawing/2014/main" id="{2C5E3AF3-BFFB-4EE5-9B29-27D7955A6C4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60001" y="1062037"/>
            <a:ext cx="2664408" cy="3454401"/>
          </a:xfrm>
          <a:prstGeom prst="roundRect">
            <a:avLst>
              <a:gd name="adj" fmla="val 5255"/>
            </a:avLst>
          </a:prstGeom>
          <a:solidFill>
            <a:schemeClr val="bg1">
              <a:lumMod val="95000"/>
            </a:schemeClr>
          </a:solidFill>
        </p:spPr>
        <p:txBody>
          <a:bodyPr wrap="square" bIns="612000" anchor="ctr">
            <a:noAutofit/>
          </a:bodyPr>
          <a:lstStyle>
            <a:lvl1pPr marL="0" indent="0" algn="ctr">
              <a:spcBef>
                <a:spcPts val="1200"/>
              </a:spcBef>
              <a:buNone/>
              <a:defRPr/>
            </a:lvl1pPr>
          </a:lstStyle>
          <a:p>
            <a:endParaRPr lang="en-US" noProof="0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276A1C73-504F-4EFB-B472-CAF8483148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 dirty="0" err="1"/>
              <a:t>TitLe</a:t>
            </a:r>
            <a:r>
              <a:rPr lang="en-US" noProof="0" dirty="0"/>
              <a:t> 1 (LEVEL 0) arial 18-point</a:t>
            </a:r>
          </a:p>
        </p:txBody>
      </p:sp>
      <p:sp>
        <p:nvSpPr>
          <p:cNvPr id="19" name="Espace réservé du texte 7">
            <a:extLst>
              <a:ext uri="{FF2B5EF4-FFF2-40B4-BE49-F238E27FC236}">
                <a16:creationId xmlns:a16="http://schemas.microsoft.com/office/drawing/2014/main" id="{1547431F-7128-4125-8C02-E7235B35E5D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60000" y="654998"/>
            <a:ext cx="7977654" cy="288000"/>
          </a:xfrm>
          <a:prstGeom prst="rect">
            <a:avLst/>
          </a:prstGeom>
        </p:spPr>
        <p:txBody>
          <a:bodyPr tIns="0">
            <a:noAutofit/>
          </a:bodyPr>
          <a:lstStyle>
            <a:lvl1pPr marL="0" marR="0" indent="0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cap="none" baseline="0">
                <a:solidFill>
                  <a:schemeClr val="bg2"/>
                </a:solidFill>
              </a:defRPr>
            </a:lvl1pPr>
            <a:lvl2pPr marL="359991" marR="0" indent="-359991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tabLst/>
              <a:defRPr/>
            </a:lvl2pPr>
            <a:lvl3pPr marL="503987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◦"/>
              <a:tabLst/>
              <a:defRPr/>
            </a:lvl3pPr>
            <a:lvl4pPr marL="791981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▪"/>
              <a:tabLst/>
              <a:defRPr/>
            </a:lvl4pPr>
          </a:lstStyle>
          <a:p>
            <a:pPr lvl="0"/>
            <a:r>
              <a:rPr lang="en-US" noProof="0" dirty="0"/>
              <a:t>Subtitle</a:t>
            </a:r>
          </a:p>
        </p:txBody>
      </p: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242550B6-20BF-4B7D-BE86-A57608874007}"/>
              </a:ext>
            </a:extLst>
          </p:cNvPr>
          <p:cNvGrpSpPr/>
          <p:nvPr userDrawn="1"/>
        </p:nvGrpSpPr>
        <p:grpSpPr>
          <a:xfrm>
            <a:off x="-252536" y="581025"/>
            <a:ext cx="144016" cy="4562475"/>
            <a:chOff x="-252536" y="-197952"/>
            <a:chExt cx="144016" cy="4562475"/>
          </a:xfrm>
        </p:grpSpPr>
        <p:cxnSp>
          <p:nvCxnSpPr>
            <p:cNvPr id="53" name="Connecteur droit 52">
              <a:extLst>
                <a:ext uri="{FF2B5EF4-FFF2-40B4-BE49-F238E27FC236}">
                  <a16:creationId xmlns:a16="http://schemas.microsoft.com/office/drawing/2014/main" id="{FF09EC4E-BAB6-4850-B996-1B078D0961FE}"/>
                </a:ext>
              </a:extLst>
            </p:cNvPr>
            <p:cNvCxnSpPr/>
            <p:nvPr userDrawn="1"/>
          </p:nvCxnSpPr>
          <p:spPr>
            <a:xfrm>
              <a:off x="-252536" y="-197952"/>
              <a:ext cx="0" cy="4562475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Connecteur droit 53">
              <a:extLst>
                <a:ext uri="{FF2B5EF4-FFF2-40B4-BE49-F238E27FC236}">
                  <a16:creationId xmlns:a16="http://schemas.microsoft.com/office/drawing/2014/main" id="{5DACF023-ED39-4B11-8FE6-9748A415CB15}"/>
                </a:ext>
              </a:extLst>
            </p:cNvPr>
            <p:cNvCxnSpPr/>
            <p:nvPr userDrawn="1"/>
          </p:nvCxnSpPr>
          <p:spPr>
            <a:xfrm flipH="1">
              <a:off x="-252536" y="1742201"/>
              <a:ext cx="144016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Espace réservé pour une image  32">
            <a:extLst>
              <a:ext uri="{FF2B5EF4-FFF2-40B4-BE49-F238E27FC236}">
                <a16:creationId xmlns:a16="http://schemas.microsoft.com/office/drawing/2014/main" id="{4125488A-C90F-491A-AA38-B9F6819C79DD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6109996" y="1062037"/>
            <a:ext cx="2664408" cy="3454401"/>
          </a:xfrm>
          <a:prstGeom prst="roundRect">
            <a:avLst>
              <a:gd name="adj" fmla="val 5255"/>
            </a:avLst>
          </a:prstGeom>
          <a:solidFill>
            <a:schemeClr val="bg1">
              <a:lumMod val="95000"/>
            </a:schemeClr>
          </a:solidFill>
        </p:spPr>
        <p:txBody>
          <a:bodyPr wrap="square" bIns="612000" anchor="ctr">
            <a:noAutofit/>
          </a:bodyPr>
          <a:lstStyle>
            <a:lvl1pPr marL="0" indent="0" algn="ctr">
              <a:spcBef>
                <a:spcPts val="1200"/>
              </a:spcBef>
              <a:buNone/>
              <a:defRPr/>
            </a:lvl1pPr>
          </a:lstStyle>
          <a:p>
            <a:endParaRPr lang="en-US" noProof="0"/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817172F7-E854-4598-A180-7E67FF326219}"/>
              </a:ext>
            </a:extLst>
          </p:cNvPr>
          <p:cNvSpPr>
            <a:spLocks noGrp="1"/>
          </p:cNvSpPr>
          <p:nvPr>
            <p:ph type="ftr" sz="quarter" idx="35"/>
          </p:nvPr>
        </p:nvSpPr>
        <p:spPr/>
        <p:txBody>
          <a:bodyPr/>
          <a:lstStyle/>
          <a:p>
            <a:r>
              <a:rPr lang="en-US"/>
              <a:t>Title of the presentation </a:t>
            </a:r>
            <a:endParaRPr lang="en-US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BB90BF9-7E7B-42B8-A83A-C72F5AD7446D}"/>
              </a:ext>
            </a:extLst>
          </p:cNvPr>
          <p:cNvSpPr>
            <a:spLocks noGrp="1"/>
          </p:cNvSpPr>
          <p:nvPr>
            <p:ph type="sldNum" sz="quarter" idx="36"/>
          </p:nvPr>
        </p:nvSpPr>
        <p:spPr/>
        <p:txBody>
          <a:bodyPr/>
          <a:lstStyle/>
          <a:p>
            <a:fld id="{DD52E7CA-940C-4B6E-9E73-0245BA95FC91}" type="slidenum">
              <a:rPr lang="en-US" noProof="0" smtClean="0"/>
              <a:pPr/>
              <a:t>‹Nr.›</a:t>
            </a:fld>
            <a:r>
              <a:rPr lang="en-US" noProof="0"/>
              <a:t> /</a:t>
            </a:r>
            <a:endParaRPr lang="en-US" noProof="0" dirty="0"/>
          </a:p>
        </p:txBody>
      </p:sp>
      <p:sp>
        <p:nvSpPr>
          <p:cNvPr id="17" name="ZoneTexte 18">
            <a:extLst>
              <a:ext uri="{FF2B5EF4-FFF2-40B4-BE49-F238E27FC236}">
                <a16:creationId xmlns:a16="http://schemas.microsoft.com/office/drawing/2014/main" id="{8CB8E7C8-6F78-4956-8C43-501D911E87E3}"/>
              </a:ext>
            </a:extLst>
          </p:cNvPr>
          <p:cNvSpPr txBox="1"/>
          <p:nvPr userDrawn="1"/>
        </p:nvSpPr>
        <p:spPr>
          <a:xfrm>
            <a:off x="-2300564" y="494385"/>
            <a:ext cx="2100583" cy="1025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="1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="1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tauschen</a:t>
            </a:r>
            <a:r>
              <a:rPr lang="en-US" sz="900" b="1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Rechtsklick</a:t>
            </a:r>
            <a:r>
              <a:rPr lang="en-US" sz="90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auf das </a:t>
            </a:r>
            <a:r>
              <a:rPr lang="en-US" sz="90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Foto</a:t>
            </a:r>
            <a:endParaRPr lang="en-US" sz="900" baseline="0" noProof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90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ändern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auswählen</a:t>
            </a:r>
            <a:endParaRPr lang="en-US" sz="900" baseline="0" noProof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Gewünschtes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Ordner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Laufwerk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auswählen</a:t>
            </a:r>
            <a:endParaRPr lang="en-US" sz="900" noProof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endParaRPr lang="en-US" sz="900" b="1" noProof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656378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s-MX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Title of the presentation </a:t>
            </a:r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52E7CA-940C-4B6E-9E73-0245BA95FC91}" type="slidenum">
              <a:rPr lang="en-US" smtClean="0"/>
              <a:pPr/>
              <a:t>‹Nr.›</a:t>
            </a:fld>
            <a:r>
              <a:rPr lang="en-US"/>
              <a:t> /</a:t>
            </a:r>
            <a:endParaRPr lang="en-US" dirty="0"/>
          </a:p>
        </p:txBody>
      </p:sp>
      <p:sp>
        <p:nvSpPr>
          <p:cNvPr id="5" name="Espace réservé du texte 7">
            <a:extLst>
              <a:ext uri="{FF2B5EF4-FFF2-40B4-BE49-F238E27FC236}">
                <a16:creationId xmlns:a16="http://schemas.microsoft.com/office/drawing/2014/main" id="{1547431F-7128-4125-8C02-E7235B35E5D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59999" y="654998"/>
            <a:ext cx="8433163" cy="288000"/>
          </a:xfrm>
          <a:prstGeom prst="rect">
            <a:avLst/>
          </a:prstGeom>
        </p:spPr>
        <p:txBody>
          <a:bodyPr tIns="0">
            <a:noAutofit/>
          </a:bodyPr>
          <a:lstStyle>
            <a:lvl1pPr marL="0" marR="0" indent="0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cap="none" baseline="0">
                <a:solidFill>
                  <a:schemeClr val="bg2"/>
                </a:solidFill>
              </a:defRPr>
            </a:lvl1pPr>
            <a:lvl2pPr marL="359991" marR="0" indent="-359991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tabLst/>
              <a:defRPr/>
            </a:lvl2pPr>
            <a:lvl3pPr marL="503987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◦"/>
              <a:tabLst/>
              <a:defRPr/>
            </a:lvl3pPr>
            <a:lvl4pPr marL="791981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▪"/>
              <a:tabLst/>
              <a:defRPr/>
            </a:lvl4pPr>
          </a:lstStyle>
          <a:p>
            <a:pPr lvl="0"/>
            <a:r>
              <a:rPr lang="en-US" noProof="0" dirty="0"/>
              <a:t>Subtitle</a:t>
            </a:r>
          </a:p>
        </p:txBody>
      </p:sp>
      <p:sp>
        <p:nvSpPr>
          <p:cNvPr id="6" name="Espace réservé du texte 13">
            <a:extLst>
              <a:ext uri="{FF2B5EF4-FFF2-40B4-BE49-F238E27FC236}">
                <a16:creationId xmlns:a16="http://schemas.microsoft.com/office/drawing/2014/main" id="{DF3B5743-B183-49C9-B504-5AA77DFB6CF2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0" y="1073301"/>
            <a:ext cx="9144000" cy="3443138"/>
          </a:xfrm>
          <a:prstGeom prst="roundRect">
            <a:avLst>
              <a:gd name="adj" fmla="val 2451"/>
            </a:avLst>
          </a:prstGeom>
          <a:solidFill>
            <a:schemeClr val="tx2"/>
          </a:solidFill>
        </p:spPr>
        <p:txBody>
          <a:bodyPr vert="horz" wrap="square" lIns="72000" tIns="144000" rIns="91440" bIns="360000" rtlCol="0">
            <a:normAutofit/>
          </a:bodyPr>
          <a:lstStyle>
            <a:lvl1pPr marL="180975" indent="-180975">
              <a:buClr>
                <a:schemeClr val="bg1"/>
              </a:buClr>
              <a:defRPr lang="fr-FR" dirty="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lang="fr-FR" dirty="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lang="fr-FR" dirty="0">
                <a:solidFill>
                  <a:schemeClr val="bg1"/>
                </a:solidFill>
              </a:defRPr>
            </a:lvl3pPr>
          </a:lstStyle>
          <a:p>
            <a:pPr marL="180975" marR="0" lvl="0" indent="-180975" algn="l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●"/>
              <a:tabLst/>
            </a:pPr>
            <a:r>
              <a:rPr lang="en-US" noProof="0" dirty="0"/>
              <a:t>Text 1</a:t>
            </a:r>
          </a:p>
          <a:p>
            <a:pPr lvl="1">
              <a:buClr>
                <a:schemeClr val="bg1"/>
              </a:buClr>
            </a:pPr>
            <a:r>
              <a:rPr lang="en-US" noProof="0" dirty="0"/>
              <a:t>Text 2</a:t>
            </a:r>
          </a:p>
          <a:p>
            <a:pPr lvl="2">
              <a:buClr>
                <a:schemeClr val="bg1"/>
              </a:buClr>
            </a:pPr>
            <a:r>
              <a:rPr lang="en-US" noProof="0" dirty="0"/>
              <a:t>Text 3</a:t>
            </a:r>
          </a:p>
        </p:txBody>
      </p:sp>
    </p:spTree>
    <p:extLst>
      <p:ext uri="{BB962C8B-B14F-4D97-AF65-F5344CB8AC3E}">
        <p14:creationId xmlns:p14="http://schemas.microsoft.com/office/powerpoint/2010/main" val="87853222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nde image +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pour une image  11">
            <a:extLst>
              <a:ext uri="{FF2B5EF4-FFF2-40B4-BE49-F238E27FC236}">
                <a16:creationId xmlns:a16="http://schemas.microsoft.com/office/drawing/2014/main" id="{29009D1B-2B2E-411A-A677-1A47999588F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9144000" cy="3810000"/>
          </a:xfrm>
          <a:custGeom>
            <a:avLst/>
            <a:gdLst>
              <a:gd name="connsiteX0" fmla="*/ 0 w 9144000"/>
              <a:gd name="connsiteY0" fmla="*/ 0 h 3810000"/>
              <a:gd name="connsiteX1" fmla="*/ 9144000 w 9144000"/>
              <a:gd name="connsiteY1" fmla="*/ 0 h 3810000"/>
              <a:gd name="connsiteX2" fmla="*/ 9144000 w 9144000"/>
              <a:gd name="connsiteY2" fmla="*/ 3810000 h 3810000"/>
              <a:gd name="connsiteX3" fmla="*/ 8792773 w 9144000"/>
              <a:gd name="connsiteY3" fmla="*/ 3810000 h 3810000"/>
              <a:gd name="connsiteX4" fmla="*/ 8792773 w 9144000"/>
              <a:gd name="connsiteY4" fmla="*/ 2959725 h 3810000"/>
              <a:gd name="connsiteX5" fmla="*/ 8746188 w 9144000"/>
              <a:gd name="connsiteY5" fmla="*/ 2793192 h 3810000"/>
              <a:gd name="connsiteX6" fmla="*/ 8591861 w 9144000"/>
              <a:gd name="connsiteY6" fmla="*/ 2790194 h 3810000"/>
              <a:gd name="connsiteX7" fmla="*/ 6416819 w 9144000"/>
              <a:gd name="connsiteY7" fmla="*/ 3213300 h 3810000"/>
              <a:gd name="connsiteX8" fmla="*/ 6258783 w 9144000"/>
              <a:gd name="connsiteY8" fmla="*/ 3279051 h 3810000"/>
              <a:gd name="connsiteX9" fmla="*/ 6215906 w 9144000"/>
              <a:gd name="connsiteY9" fmla="*/ 3460743 h 3810000"/>
              <a:gd name="connsiteX10" fmla="*/ 6215906 w 9144000"/>
              <a:gd name="connsiteY10" fmla="*/ 3810000 h 3810000"/>
              <a:gd name="connsiteX11" fmla="*/ 0 w 9144000"/>
              <a:gd name="connsiteY11" fmla="*/ 3810000 h 3810000"/>
              <a:gd name="connsiteX0" fmla="*/ 0 w 9144000"/>
              <a:gd name="connsiteY0" fmla="*/ 0 h 3810000"/>
              <a:gd name="connsiteX1" fmla="*/ 9144000 w 9144000"/>
              <a:gd name="connsiteY1" fmla="*/ 0 h 3810000"/>
              <a:gd name="connsiteX2" fmla="*/ 9144000 w 9144000"/>
              <a:gd name="connsiteY2" fmla="*/ 3810000 h 3810000"/>
              <a:gd name="connsiteX3" fmla="*/ 8792773 w 9144000"/>
              <a:gd name="connsiteY3" fmla="*/ 3810000 h 3810000"/>
              <a:gd name="connsiteX4" fmla="*/ 8792773 w 9144000"/>
              <a:gd name="connsiteY4" fmla="*/ 2959725 h 3810000"/>
              <a:gd name="connsiteX5" fmla="*/ 8746188 w 9144000"/>
              <a:gd name="connsiteY5" fmla="*/ 2793192 h 3810000"/>
              <a:gd name="connsiteX6" fmla="*/ 8591861 w 9144000"/>
              <a:gd name="connsiteY6" fmla="*/ 2790194 h 3810000"/>
              <a:gd name="connsiteX7" fmla="*/ 6416819 w 9144000"/>
              <a:gd name="connsiteY7" fmla="*/ 3213300 h 3810000"/>
              <a:gd name="connsiteX8" fmla="*/ 6258783 w 9144000"/>
              <a:gd name="connsiteY8" fmla="*/ 3279051 h 3810000"/>
              <a:gd name="connsiteX9" fmla="*/ 6215906 w 9144000"/>
              <a:gd name="connsiteY9" fmla="*/ 3460743 h 3810000"/>
              <a:gd name="connsiteX10" fmla="*/ 6215906 w 9144000"/>
              <a:gd name="connsiteY10" fmla="*/ 3810000 h 3810000"/>
              <a:gd name="connsiteX11" fmla="*/ 0 w 9144000"/>
              <a:gd name="connsiteY11" fmla="*/ 3810000 h 3810000"/>
              <a:gd name="connsiteX12" fmla="*/ 0 w 9144000"/>
              <a:gd name="connsiteY12" fmla="*/ 0 h 38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144000" h="3810000">
                <a:moveTo>
                  <a:pt x="0" y="0"/>
                </a:moveTo>
                <a:lnTo>
                  <a:pt x="9144000" y="0"/>
                </a:lnTo>
                <a:lnTo>
                  <a:pt x="9144000" y="3810000"/>
                </a:lnTo>
                <a:lnTo>
                  <a:pt x="8792773" y="3810000"/>
                </a:lnTo>
                <a:lnTo>
                  <a:pt x="8792773" y="2959725"/>
                </a:lnTo>
                <a:cubicBezTo>
                  <a:pt x="8793673" y="2881171"/>
                  <a:pt x="8796944" y="2827268"/>
                  <a:pt x="8746188" y="2793192"/>
                </a:cubicBezTo>
                <a:cubicBezTo>
                  <a:pt x="8705339" y="2765766"/>
                  <a:pt x="8672168" y="2774915"/>
                  <a:pt x="8591861" y="2790194"/>
                </a:cubicBezTo>
                <a:lnTo>
                  <a:pt x="6416819" y="3213300"/>
                </a:lnTo>
                <a:cubicBezTo>
                  <a:pt x="6347233" y="3224395"/>
                  <a:pt x="6291300" y="3236961"/>
                  <a:pt x="6258783" y="3279051"/>
                </a:cubicBezTo>
                <a:cubicBezTo>
                  <a:pt x="6226266" y="3321141"/>
                  <a:pt x="6216455" y="3396826"/>
                  <a:pt x="6215906" y="3460743"/>
                </a:cubicBezTo>
                <a:lnTo>
                  <a:pt x="6215906" y="3810000"/>
                </a:lnTo>
                <a:lnTo>
                  <a:pt x="0" y="3810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bIns="612000" anchor="ctr">
            <a:noAutofit/>
          </a:bodyPr>
          <a:lstStyle>
            <a:lvl1pPr marL="0" indent="0" algn="ctr">
              <a:spcBef>
                <a:spcPts val="1200"/>
              </a:spcBef>
              <a:buNone/>
              <a:defRPr/>
            </a:lvl1pPr>
          </a:lstStyle>
          <a:p>
            <a:endParaRPr lang="en-US" noProof="0" dirty="0"/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ABD3710F-0552-4936-BD67-EFA1F55EF606}"/>
              </a:ext>
            </a:extLst>
          </p:cNvPr>
          <p:cNvGrpSpPr/>
          <p:nvPr userDrawn="1"/>
        </p:nvGrpSpPr>
        <p:grpSpPr>
          <a:xfrm>
            <a:off x="-252536" y="581025"/>
            <a:ext cx="144016" cy="4562475"/>
            <a:chOff x="-252536" y="-197952"/>
            <a:chExt cx="144016" cy="4562475"/>
          </a:xfrm>
        </p:grpSpPr>
        <p:cxnSp>
          <p:nvCxnSpPr>
            <p:cNvPr id="47" name="Connecteur droit 46">
              <a:extLst>
                <a:ext uri="{FF2B5EF4-FFF2-40B4-BE49-F238E27FC236}">
                  <a16:creationId xmlns:a16="http://schemas.microsoft.com/office/drawing/2014/main" id="{35EF02FC-47B6-4B91-99D5-62181834A079}"/>
                </a:ext>
              </a:extLst>
            </p:cNvPr>
            <p:cNvCxnSpPr/>
            <p:nvPr userDrawn="1"/>
          </p:nvCxnSpPr>
          <p:spPr>
            <a:xfrm>
              <a:off x="-252536" y="-197952"/>
              <a:ext cx="0" cy="4562475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Connecteur droit 47">
              <a:extLst>
                <a:ext uri="{FF2B5EF4-FFF2-40B4-BE49-F238E27FC236}">
                  <a16:creationId xmlns:a16="http://schemas.microsoft.com/office/drawing/2014/main" id="{4CD56F71-2D4F-4E7D-BCDE-080C81A03AE7}"/>
                </a:ext>
              </a:extLst>
            </p:cNvPr>
            <p:cNvCxnSpPr/>
            <p:nvPr userDrawn="1"/>
          </p:nvCxnSpPr>
          <p:spPr>
            <a:xfrm flipH="1">
              <a:off x="-252536" y="260648"/>
              <a:ext cx="144016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Titre 41">
            <a:extLst>
              <a:ext uri="{FF2B5EF4-FFF2-40B4-BE49-F238E27FC236}">
                <a16:creationId xmlns:a16="http://schemas.microsoft.com/office/drawing/2014/main" id="{F14351B7-4B85-4EC0-AD2F-742EE77C41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17177" y="2776410"/>
            <a:ext cx="2577255" cy="1843582"/>
          </a:xfrm>
          <a:custGeom>
            <a:avLst/>
            <a:gdLst>
              <a:gd name="connsiteX0" fmla="*/ 1789045 w 1902457"/>
              <a:gd name="connsiteY0" fmla="*/ 227 h 1345049"/>
              <a:gd name="connsiteX1" fmla="*/ 1902222 w 1902457"/>
              <a:gd name="connsiteY1" fmla="*/ 128341 h 1345049"/>
              <a:gd name="connsiteX2" fmla="*/ 1902222 w 1902457"/>
              <a:gd name="connsiteY2" fmla="*/ 847183 h 1345049"/>
              <a:gd name="connsiteX3" fmla="*/ 1753927 w 1902457"/>
              <a:gd name="connsiteY3" fmla="*/ 1029822 h 1345049"/>
              <a:gd name="connsiteX4" fmla="*/ 148513 w 1902457"/>
              <a:gd name="connsiteY4" fmla="*/ 1341854 h 1345049"/>
              <a:gd name="connsiteX5" fmla="*/ 113689 w 1902457"/>
              <a:gd name="connsiteY5" fmla="*/ 1344835 h 1345049"/>
              <a:gd name="connsiteX6" fmla="*/ 218 w 1902457"/>
              <a:gd name="connsiteY6" fmla="*/ 1216988 h 1345049"/>
              <a:gd name="connsiteX7" fmla="*/ 218 w 1902457"/>
              <a:gd name="connsiteY7" fmla="*/ 498146 h 1345049"/>
              <a:gd name="connsiteX8" fmla="*/ 148513 w 1902457"/>
              <a:gd name="connsiteY8" fmla="*/ 315507 h 1345049"/>
              <a:gd name="connsiteX9" fmla="*/ 1753927 w 1902457"/>
              <a:gd name="connsiteY9" fmla="*/ 3209 h 1345049"/>
              <a:gd name="connsiteX10" fmla="*/ 1789045 w 1902457"/>
              <a:gd name="connsiteY10" fmla="*/ 227 h 1345049"/>
              <a:gd name="connsiteX0" fmla="*/ 1789045 w 1902457"/>
              <a:gd name="connsiteY0" fmla="*/ 227 h 1345049"/>
              <a:gd name="connsiteX1" fmla="*/ 1902222 w 1902457"/>
              <a:gd name="connsiteY1" fmla="*/ 128341 h 1345049"/>
              <a:gd name="connsiteX2" fmla="*/ 1902222 w 1902457"/>
              <a:gd name="connsiteY2" fmla="*/ 847183 h 1345049"/>
              <a:gd name="connsiteX3" fmla="*/ 1753927 w 1902457"/>
              <a:gd name="connsiteY3" fmla="*/ 1029822 h 1345049"/>
              <a:gd name="connsiteX4" fmla="*/ 148513 w 1902457"/>
              <a:gd name="connsiteY4" fmla="*/ 1341854 h 1345049"/>
              <a:gd name="connsiteX5" fmla="*/ 113689 w 1902457"/>
              <a:gd name="connsiteY5" fmla="*/ 1344835 h 1345049"/>
              <a:gd name="connsiteX6" fmla="*/ 218 w 1902457"/>
              <a:gd name="connsiteY6" fmla="*/ 1216988 h 1345049"/>
              <a:gd name="connsiteX7" fmla="*/ 218 w 1902457"/>
              <a:gd name="connsiteY7" fmla="*/ 498146 h 1345049"/>
              <a:gd name="connsiteX8" fmla="*/ 148513 w 1902457"/>
              <a:gd name="connsiteY8" fmla="*/ 315507 h 1345049"/>
              <a:gd name="connsiteX9" fmla="*/ 1753927 w 1902457"/>
              <a:gd name="connsiteY9" fmla="*/ 3209 h 1345049"/>
              <a:gd name="connsiteX10" fmla="*/ 1789045 w 1902457"/>
              <a:gd name="connsiteY10" fmla="*/ 227 h 1345049"/>
              <a:gd name="connsiteX0" fmla="*/ 1789045 w 1902457"/>
              <a:gd name="connsiteY0" fmla="*/ 227 h 1345049"/>
              <a:gd name="connsiteX1" fmla="*/ 1902222 w 1902457"/>
              <a:gd name="connsiteY1" fmla="*/ 128341 h 1345049"/>
              <a:gd name="connsiteX2" fmla="*/ 1902222 w 1902457"/>
              <a:gd name="connsiteY2" fmla="*/ 847183 h 1345049"/>
              <a:gd name="connsiteX3" fmla="*/ 1753927 w 1902457"/>
              <a:gd name="connsiteY3" fmla="*/ 1029822 h 1345049"/>
              <a:gd name="connsiteX4" fmla="*/ 148513 w 1902457"/>
              <a:gd name="connsiteY4" fmla="*/ 1341854 h 1345049"/>
              <a:gd name="connsiteX5" fmla="*/ 113689 w 1902457"/>
              <a:gd name="connsiteY5" fmla="*/ 1344835 h 1345049"/>
              <a:gd name="connsiteX6" fmla="*/ 218 w 1902457"/>
              <a:gd name="connsiteY6" fmla="*/ 1216988 h 1345049"/>
              <a:gd name="connsiteX7" fmla="*/ 218 w 1902457"/>
              <a:gd name="connsiteY7" fmla="*/ 498146 h 1345049"/>
              <a:gd name="connsiteX8" fmla="*/ 148513 w 1902457"/>
              <a:gd name="connsiteY8" fmla="*/ 315507 h 1345049"/>
              <a:gd name="connsiteX9" fmla="*/ 1753927 w 1902457"/>
              <a:gd name="connsiteY9" fmla="*/ 3209 h 1345049"/>
              <a:gd name="connsiteX10" fmla="*/ 1789045 w 1902457"/>
              <a:gd name="connsiteY10" fmla="*/ 227 h 1345049"/>
              <a:gd name="connsiteX0" fmla="*/ 1789045 w 1902457"/>
              <a:gd name="connsiteY0" fmla="*/ 227 h 1345049"/>
              <a:gd name="connsiteX1" fmla="*/ 1902222 w 1902457"/>
              <a:gd name="connsiteY1" fmla="*/ 128341 h 1345049"/>
              <a:gd name="connsiteX2" fmla="*/ 1902222 w 1902457"/>
              <a:gd name="connsiteY2" fmla="*/ 847183 h 1345049"/>
              <a:gd name="connsiteX3" fmla="*/ 1753927 w 1902457"/>
              <a:gd name="connsiteY3" fmla="*/ 1029822 h 1345049"/>
              <a:gd name="connsiteX4" fmla="*/ 148513 w 1902457"/>
              <a:gd name="connsiteY4" fmla="*/ 1341854 h 1345049"/>
              <a:gd name="connsiteX5" fmla="*/ 113689 w 1902457"/>
              <a:gd name="connsiteY5" fmla="*/ 1344835 h 1345049"/>
              <a:gd name="connsiteX6" fmla="*/ 218 w 1902457"/>
              <a:gd name="connsiteY6" fmla="*/ 1216988 h 1345049"/>
              <a:gd name="connsiteX7" fmla="*/ 218 w 1902457"/>
              <a:gd name="connsiteY7" fmla="*/ 498146 h 1345049"/>
              <a:gd name="connsiteX8" fmla="*/ 148513 w 1902457"/>
              <a:gd name="connsiteY8" fmla="*/ 315507 h 1345049"/>
              <a:gd name="connsiteX9" fmla="*/ 1753927 w 1902457"/>
              <a:gd name="connsiteY9" fmla="*/ 3209 h 1345049"/>
              <a:gd name="connsiteX10" fmla="*/ 1789045 w 1902457"/>
              <a:gd name="connsiteY10" fmla="*/ 227 h 1345049"/>
              <a:gd name="connsiteX0" fmla="*/ 1789045 w 1902457"/>
              <a:gd name="connsiteY0" fmla="*/ 227 h 1345049"/>
              <a:gd name="connsiteX1" fmla="*/ 1902222 w 1902457"/>
              <a:gd name="connsiteY1" fmla="*/ 128341 h 1345049"/>
              <a:gd name="connsiteX2" fmla="*/ 1902222 w 1902457"/>
              <a:gd name="connsiteY2" fmla="*/ 847183 h 1345049"/>
              <a:gd name="connsiteX3" fmla="*/ 1753927 w 1902457"/>
              <a:gd name="connsiteY3" fmla="*/ 1029822 h 1345049"/>
              <a:gd name="connsiteX4" fmla="*/ 148513 w 1902457"/>
              <a:gd name="connsiteY4" fmla="*/ 1341854 h 1345049"/>
              <a:gd name="connsiteX5" fmla="*/ 113689 w 1902457"/>
              <a:gd name="connsiteY5" fmla="*/ 1344835 h 1345049"/>
              <a:gd name="connsiteX6" fmla="*/ 218 w 1902457"/>
              <a:gd name="connsiteY6" fmla="*/ 1216988 h 1345049"/>
              <a:gd name="connsiteX7" fmla="*/ 218 w 1902457"/>
              <a:gd name="connsiteY7" fmla="*/ 498146 h 1345049"/>
              <a:gd name="connsiteX8" fmla="*/ 148513 w 1902457"/>
              <a:gd name="connsiteY8" fmla="*/ 315507 h 1345049"/>
              <a:gd name="connsiteX9" fmla="*/ 1753927 w 1902457"/>
              <a:gd name="connsiteY9" fmla="*/ 3209 h 1345049"/>
              <a:gd name="connsiteX10" fmla="*/ 1789045 w 1902457"/>
              <a:gd name="connsiteY10" fmla="*/ 227 h 1345049"/>
              <a:gd name="connsiteX0" fmla="*/ 1789045 w 1902457"/>
              <a:gd name="connsiteY0" fmla="*/ 227 h 1345049"/>
              <a:gd name="connsiteX1" fmla="*/ 1902222 w 1902457"/>
              <a:gd name="connsiteY1" fmla="*/ 128341 h 1345049"/>
              <a:gd name="connsiteX2" fmla="*/ 1902222 w 1902457"/>
              <a:gd name="connsiteY2" fmla="*/ 847183 h 1345049"/>
              <a:gd name="connsiteX3" fmla="*/ 1753927 w 1902457"/>
              <a:gd name="connsiteY3" fmla="*/ 1029822 h 1345049"/>
              <a:gd name="connsiteX4" fmla="*/ 148513 w 1902457"/>
              <a:gd name="connsiteY4" fmla="*/ 1341854 h 1345049"/>
              <a:gd name="connsiteX5" fmla="*/ 113689 w 1902457"/>
              <a:gd name="connsiteY5" fmla="*/ 1344835 h 1345049"/>
              <a:gd name="connsiteX6" fmla="*/ 218 w 1902457"/>
              <a:gd name="connsiteY6" fmla="*/ 1216988 h 1345049"/>
              <a:gd name="connsiteX7" fmla="*/ 218 w 1902457"/>
              <a:gd name="connsiteY7" fmla="*/ 498146 h 1345049"/>
              <a:gd name="connsiteX8" fmla="*/ 148513 w 1902457"/>
              <a:gd name="connsiteY8" fmla="*/ 315507 h 1345049"/>
              <a:gd name="connsiteX9" fmla="*/ 1753927 w 1902457"/>
              <a:gd name="connsiteY9" fmla="*/ 3209 h 1345049"/>
              <a:gd name="connsiteX10" fmla="*/ 1789045 w 1902457"/>
              <a:gd name="connsiteY10" fmla="*/ 227 h 1345049"/>
              <a:gd name="connsiteX0" fmla="*/ 1789045 w 1902457"/>
              <a:gd name="connsiteY0" fmla="*/ 227 h 1345049"/>
              <a:gd name="connsiteX1" fmla="*/ 1902222 w 1902457"/>
              <a:gd name="connsiteY1" fmla="*/ 128341 h 1345049"/>
              <a:gd name="connsiteX2" fmla="*/ 1902222 w 1902457"/>
              <a:gd name="connsiteY2" fmla="*/ 847183 h 1345049"/>
              <a:gd name="connsiteX3" fmla="*/ 1753927 w 1902457"/>
              <a:gd name="connsiteY3" fmla="*/ 1029822 h 1345049"/>
              <a:gd name="connsiteX4" fmla="*/ 148513 w 1902457"/>
              <a:gd name="connsiteY4" fmla="*/ 1341854 h 1345049"/>
              <a:gd name="connsiteX5" fmla="*/ 113689 w 1902457"/>
              <a:gd name="connsiteY5" fmla="*/ 1344835 h 1345049"/>
              <a:gd name="connsiteX6" fmla="*/ 218 w 1902457"/>
              <a:gd name="connsiteY6" fmla="*/ 1216988 h 1345049"/>
              <a:gd name="connsiteX7" fmla="*/ 218 w 1902457"/>
              <a:gd name="connsiteY7" fmla="*/ 498146 h 1345049"/>
              <a:gd name="connsiteX8" fmla="*/ 148513 w 1902457"/>
              <a:gd name="connsiteY8" fmla="*/ 315507 h 1345049"/>
              <a:gd name="connsiteX9" fmla="*/ 1753927 w 1902457"/>
              <a:gd name="connsiteY9" fmla="*/ 3209 h 1345049"/>
              <a:gd name="connsiteX10" fmla="*/ 1789045 w 1902457"/>
              <a:gd name="connsiteY10" fmla="*/ 227 h 1345049"/>
              <a:gd name="connsiteX0" fmla="*/ 1789045 w 1902704"/>
              <a:gd name="connsiteY0" fmla="*/ 227 h 1345049"/>
              <a:gd name="connsiteX1" fmla="*/ 1902222 w 1902704"/>
              <a:gd name="connsiteY1" fmla="*/ 128341 h 1345049"/>
              <a:gd name="connsiteX2" fmla="*/ 1902222 w 1902704"/>
              <a:gd name="connsiteY2" fmla="*/ 847183 h 1345049"/>
              <a:gd name="connsiteX3" fmla="*/ 1753927 w 1902704"/>
              <a:gd name="connsiteY3" fmla="*/ 1029822 h 1345049"/>
              <a:gd name="connsiteX4" fmla="*/ 148513 w 1902704"/>
              <a:gd name="connsiteY4" fmla="*/ 1341854 h 1345049"/>
              <a:gd name="connsiteX5" fmla="*/ 113689 w 1902704"/>
              <a:gd name="connsiteY5" fmla="*/ 1344835 h 1345049"/>
              <a:gd name="connsiteX6" fmla="*/ 218 w 1902704"/>
              <a:gd name="connsiteY6" fmla="*/ 1216988 h 1345049"/>
              <a:gd name="connsiteX7" fmla="*/ 218 w 1902704"/>
              <a:gd name="connsiteY7" fmla="*/ 498146 h 1345049"/>
              <a:gd name="connsiteX8" fmla="*/ 148513 w 1902704"/>
              <a:gd name="connsiteY8" fmla="*/ 315507 h 1345049"/>
              <a:gd name="connsiteX9" fmla="*/ 1753927 w 1902704"/>
              <a:gd name="connsiteY9" fmla="*/ 3209 h 1345049"/>
              <a:gd name="connsiteX10" fmla="*/ 1789045 w 1902704"/>
              <a:gd name="connsiteY10" fmla="*/ 227 h 1345049"/>
              <a:gd name="connsiteX0" fmla="*/ 1789045 w 1917127"/>
              <a:gd name="connsiteY0" fmla="*/ 227 h 1345049"/>
              <a:gd name="connsiteX1" fmla="*/ 1902222 w 1917127"/>
              <a:gd name="connsiteY1" fmla="*/ 128341 h 1345049"/>
              <a:gd name="connsiteX2" fmla="*/ 1902222 w 1917127"/>
              <a:gd name="connsiteY2" fmla="*/ 847183 h 1345049"/>
              <a:gd name="connsiteX3" fmla="*/ 1879992 w 1917127"/>
              <a:gd name="connsiteY3" fmla="*/ 968427 h 1345049"/>
              <a:gd name="connsiteX4" fmla="*/ 1753927 w 1917127"/>
              <a:gd name="connsiteY4" fmla="*/ 1029822 h 1345049"/>
              <a:gd name="connsiteX5" fmla="*/ 148513 w 1917127"/>
              <a:gd name="connsiteY5" fmla="*/ 1341854 h 1345049"/>
              <a:gd name="connsiteX6" fmla="*/ 113689 w 1917127"/>
              <a:gd name="connsiteY6" fmla="*/ 1344835 h 1345049"/>
              <a:gd name="connsiteX7" fmla="*/ 218 w 1917127"/>
              <a:gd name="connsiteY7" fmla="*/ 1216988 h 1345049"/>
              <a:gd name="connsiteX8" fmla="*/ 218 w 1917127"/>
              <a:gd name="connsiteY8" fmla="*/ 498146 h 1345049"/>
              <a:gd name="connsiteX9" fmla="*/ 148513 w 1917127"/>
              <a:gd name="connsiteY9" fmla="*/ 315507 h 1345049"/>
              <a:gd name="connsiteX10" fmla="*/ 1753927 w 1917127"/>
              <a:gd name="connsiteY10" fmla="*/ 3209 h 1345049"/>
              <a:gd name="connsiteX11" fmla="*/ 1789045 w 1917127"/>
              <a:gd name="connsiteY11" fmla="*/ 227 h 1345049"/>
              <a:gd name="connsiteX0" fmla="*/ 1789045 w 1902457"/>
              <a:gd name="connsiteY0" fmla="*/ 227 h 1345049"/>
              <a:gd name="connsiteX1" fmla="*/ 1902222 w 1902457"/>
              <a:gd name="connsiteY1" fmla="*/ 128341 h 1345049"/>
              <a:gd name="connsiteX2" fmla="*/ 1902222 w 1902457"/>
              <a:gd name="connsiteY2" fmla="*/ 847183 h 1345049"/>
              <a:gd name="connsiteX3" fmla="*/ 1879992 w 1902457"/>
              <a:gd name="connsiteY3" fmla="*/ 968427 h 1345049"/>
              <a:gd name="connsiteX4" fmla="*/ 1753927 w 1902457"/>
              <a:gd name="connsiteY4" fmla="*/ 1029822 h 1345049"/>
              <a:gd name="connsiteX5" fmla="*/ 148513 w 1902457"/>
              <a:gd name="connsiteY5" fmla="*/ 1341854 h 1345049"/>
              <a:gd name="connsiteX6" fmla="*/ 113689 w 1902457"/>
              <a:gd name="connsiteY6" fmla="*/ 1344835 h 1345049"/>
              <a:gd name="connsiteX7" fmla="*/ 218 w 1902457"/>
              <a:gd name="connsiteY7" fmla="*/ 1216988 h 1345049"/>
              <a:gd name="connsiteX8" fmla="*/ 218 w 1902457"/>
              <a:gd name="connsiteY8" fmla="*/ 498146 h 1345049"/>
              <a:gd name="connsiteX9" fmla="*/ 148513 w 1902457"/>
              <a:gd name="connsiteY9" fmla="*/ 315507 h 1345049"/>
              <a:gd name="connsiteX10" fmla="*/ 1753927 w 1902457"/>
              <a:gd name="connsiteY10" fmla="*/ 3209 h 1345049"/>
              <a:gd name="connsiteX11" fmla="*/ 1789045 w 1902457"/>
              <a:gd name="connsiteY11" fmla="*/ 227 h 1345049"/>
              <a:gd name="connsiteX0" fmla="*/ 1789045 w 1902457"/>
              <a:gd name="connsiteY0" fmla="*/ 227 h 1345049"/>
              <a:gd name="connsiteX1" fmla="*/ 1902222 w 1902457"/>
              <a:gd name="connsiteY1" fmla="*/ 128341 h 1345049"/>
              <a:gd name="connsiteX2" fmla="*/ 1902222 w 1902457"/>
              <a:gd name="connsiteY2" fmla="*/ 847183 h 1345049"/>
              <a:gd name="connsiteX3" fmla="*/ 1879992 w 1902457"/>
              <a:gd name="connsiteY3" fmla="*/ 968427 h 1345049"/>
              <a:gd name="connsiteX4" fmla="*/ 1753927 w 1902457"/>
              <a:gd name="connsiteY4" fmla="*/ 1029822 h 1345049"/>
              <a:gd name="connsiteX5" fmla="*/ 148513 w 1902457"/>
              <a:gd name="connsiteY5" fmla="*/ 1341854 h 1345049"/>
              <a:gd name="connsiteX6" fmla="*/ 113689 w 1902457"/>
              <a:gd name="connsiteY6" fmla="*/ 1344835 h 1345049"/>
              <a:gd name="connsiteX7" fmla="*/ 218 w 1902457"/>
              <a:gd name="connsiteY7" fmla="*/ 1216988 h 1345049"/>
              <a:gd name="connsiteX8" fmla="*/ 218 w 1902457"/>
              <a:gd name="connsiteY8" fmla="*/ 498146 h 1345049"/>
              <a:gd name="connsiteX9" fmla="*/ 148513 w 1902457"/>
              <a:gd name="connsiteY9" fmla="*/ 315507 h 1345049"/>
              <a:gd name="connsiteX10" fmla="*/ 1753927 w 1902457"/>
              <a:gd name="connsiteY10" fmla="*/ 3209 h 1345049"/>
              <a:gd name="connsiteX11" fmla="*/ 1789045 w 1902457"/>
              <a:gd name="connsiteY11" fmla="*/ 227 h 1345049"/>
              <a:gd name="connsiteX0" fmla="*/ 1789045 w 1902457"/>
              <a:gd name="connsiteY0" fmla="*/ 227 h 1345049"/>
              <a:gd name="connsiteX1" fmla="*/ 1902222 w 1902457"/>
              <a:gd name="connsiteY1" fmla="*/ 128341 h 1345049"/>
              <a:gd name="connsiteX2" fmla="*/ 1902222 w 1902457"/>
              <a:gd name="connsiteY2" fmla="*/ 847183 h 1345049"/>
              <a:gd name="connsiteX3" fmla="*/ 1879992 w 1902457"/>
              <a:gd name="connsiteY3" fmla="*/ 968427 h 1345049"/>
              <a:gd name="connsiteX4" fmla="*/ 1753927 w 1902457"/>
              <a:gd name="connsiteY4" fmla="*/ 1029822 h 1345049"/>
              <a:gd name="connsiteX5" fmla="*/ 148513 w 1902457"/>
              <a:gd name="connsiteY5" fmla="*/ 1341854 h 1345049"/>
              <a:gd name="connsiteX6" fmla="*/ 113689 w 1902457"/>
              <a:gd name="connsiteY6" fmla="*/ 1344835 h 1345049"/>
              <a:gd name="connsiteX7" fmla="*/ 218 w 1902457"/>
              <a:gd name="connsiteY7" fmla="*/ 1216988 h 1345049"/>
              <a:gd name="connsiteX8" fmla="*/ 218 w 1902457"/>
              <a:gd name="connsiteY8" fmla="*/ 498146 h 1345049"/>
              <a:gd name="connsiteX9" fmla="*/ 148513 w 1902457"/>
              <a:gd name="connsiteY9" fmla="*/ 315507 h 1345049"/>
              <a:gd name="connsiteX10" fmla="*/ 1753927 w 1902457"/>
              <a:gd name="connsiteY10" fmla="*/ 3209 h 1345049"/>
              <a:gd name="connsiteX11" fmla="*/ 1789045 w 1902457"/>
              <a:gd name="connsiteY11" fmla="*/ 227 h 1345049"/>
              <a:gd name="connsiteX0" fmla="*/ 1789045 w 1902457"/>
              <a:gd name="connsiteY0" fmla="*/ 227 h 1345049"/>
              <a:gd name="connsiteX1" fmla="*/ 1902222 w 1902457"/>
              <a:gd name="connsiteY1" fmla="*/ 128341 h 1345049"/>
              <a:gd name="connsiteX2" fmla="*/ 1902222 w 1902457"/>
              <a:gd name="connsiteY2" fmla="*/ 847183 h 1345049"/>
              <a:gd name="connsiteX3" fmla="*/ 1879992 w 1902457"/>
              <a:gd name="connsiteY3" fmla="*/ 968427 h 1345049"/>
              <a:gd name="connsiteX4" fmla="*/ 1753927 w 1902457"/>
              <a:gd name="connsiteY4" fmla="*/ 1029822 h 1345049"/>
              <a:gd name="connsiteX5" fmla="*/ 148513 w 1902457"/>
              <a:gd name="connsiteY5" fmla="*/ 1341854 h 1345049"/>
              <a:gd name="connsiteX6" fmla="*/ 113689 w 1902457"/>
              <a:gd name="connsiteY6" fmla="*/ 1344835 h 1345049"/>
              <a:gd name="connsiteX7" fmla="*/ 218 w 1902457"/>
              <a:gd name="connsiteY7" fmla="*/ 1216988 h 1345049"/>
              <a:gd name="connsiteX8" fmla="*/ 218 w 1902457"/>
              <a:gd name="connsiteY8" fmla="*/ 498146 h 1345049"/>
              <a:gd name="connsiteX9" fmla="*/ 148513 w 1902457"/>
              <a:gd name="connsiteY9" fmla="*/ 315507 h 1345049"/>
              <a:gd name="connsiteX10" fmla="*/ 1753927 w 1902457"/>
              <a:gd name="connsiteY10" fmla="*/ 3209 h 1345049"/>
              <a:gd name="connsiteX11" fmla="*/ 1789045 w 1902457"/>
              <a:gd name="connsiteY11" fmla="*/ 227 h 1345049"/>
              <a:gd name="connsiteX0" fmla="*/ 1789045 w 1902457"/>
              <a:gd name="connsiteY0" fmla="*/ 227 h 1345049"/>
              <a:gd name="connsiteX1" fmla="*/ 1902222 w 1902457"/>
              <a:gd name="connsiteY1" fmla="*/ 128341 h 1345049"/>
              <a:gd name="connsiteX2" fmla="*/ 1902222 w 1902457"/>
              <a:gd name="connsiteY2" fmla="*/ 847183 h 1345049"/>
              <a:gd name="connsiteX3" fmla="*/ 1879992 w 1902457"/>
              <a:gd name="connsiteY3" fmla="*/ 968427 h 1345049"/>
              <a:gd name="connsiteX4" fmla="*/ 1753927 w 1902457"/>
              <a:gd name="connsiteY4" fmla="*/ 1029822 h 1345049"/>
              <a:gd name="connsiteX5" fmla="*/ 148513 w 1902457"/>
              <a:gd name="connsiteY5" fmla="*/ 1341854 h 1345049"/>
              <a:gd name="connsiteX6" fmla="*/ 113689 w 1902457"/>
              <a:gd name="connsiteY6" fmla="*/ 1344835 h 1345049"/>
              <a:gd name="connsiteX7" fmla="*/ 218 w 1902457"/>
              <a:gd name="connsiteY7" fmla="*/ 1216988 h 1345049"/>
              <a:gd name="connsiteX8" fmla="*/ 218 w 1902457"/>
              <a:gd name="connsiteY8" fmla="*/ 498146 h 1345049"/>
              <a:gd name="connsiteX9" fmla="*/ 148513 w 1902457"/>
              <a:gd name="connsiteY9" fmla="*/ 315507 h 1345049"/>
              <a:gd name="connsiteX10" fmla="*/ 1753927 w 1902457"/>
              <a:gd name="connsiteY10" fmla="*/ 3209 h 1345049"/>
              <a:gd name="connsiteX11" fmla="*/ 1789045 w 1902457"/>
              <a:gd name="connsiteY11" fmla="*/ 227 h 1345049"/>
              <a:gd name="connsiteX0" fmla="*/ 1789045 w 1902457"/>
              <a:gd name="connsiteY0" fmla="*/ 227 h 1345049"/>
              <a:gd name="connsiteX1" fmla="*/ 1902222 w 1902457"/>
              <a:gd name="connsiteY1" fmla="*/ 128341 h 1345049"/>
              <a:gd name="connsiteX2" fmla="*/ 1902222 w 1902457"/>
              <a:gd name="connsiteY2" fmla="*/ 847183 h 1345049"/>
              <a:gd name="connsiteX3" fmla="*/ 1879992 w 1902457"/>
              <a:gd name="connsiteY3" fmla="*/ 968427 h 1345049"/>
              <a:gd name="connsiteX4" fmla="*/ 1753927 w 1902457"/>
              <a:gd name="connsiteY4" fmla="*/ 1029822 h 1345049"/>
              <a:gd name="connsiteX5" fmla="*/ 148513 w 1902457"/>
              <a:gd name="connsiteY5" fmla="*/ 1341854 h 1345049"/>
              <a:gd name="connsiteX6" fmla="*/ 113689 w 1902457"/>
              <a:gd name="connsiteY6" fmla="*/ 1344835 h 1345049"/>
              <a:gd name="connsiteX7" fmla="*/ 218 w 1902457"/>
              <a:gd name="connsiteY7" fmla="*/ 1216988 h 1345049"/>
              <a:gd name="connsiteX8" fmla="*/ 218 w 1902457"/>
              <a:gd name="connsiteY8" fmla="*/ 498146 h 1345049"/>
              <a:gd name="connsiteX9" fmla="*/ 148513 w 1902457"/>
              <a:gd name="connsiteY9" fmla="*/ 315507 h 1345049"/>
              <a:gd name="connsiteX10" fmla="*/ 1753927 w 1902457"/>
              <a:gd name="connsiteY10" fmla="*/ 3209 h 1345049"/>
              <a:gd name="connsiteX11" fmla="*/ 1789045 w 1902457"/>
              <a:gd name="connsiteY11" fmla="*/ 227 h 1345049"/>
              <a:gd name="connsiteX0" fmla="*/ 1789045 w 1902457"/>
              <a:gd name="connsiteY0" fmla="*/ 227 h 1345049"/>
              <a:gd name="connsiteX1" fmla="*/ 1902222 w 1902457"/>
              <a:gd name="connsiteY1" fmla="*/ 128341 h 1345049"/>
              <a:gd name="connsiteX2" fmla="*/ 1902222 w 1902457"/>
              <a:gd name="connsiteY2" fmla="*/ 847183 h 1345049"/>
              <a:gd name="connsiteX3" fmla="*/ 1879992 w 1902457"/>
              <a:gd name="connsiteY3" fmla="*/ 968427 h 1345049"/>
              <a:gd name="connsiteX4" fmla="*/ 1753927 w 1902457"/>
              <a:gd name="connsiteY4" fmla="*/ 1029822 h 1345049"/>
              <a:gd name="connsiteX5" fmla="*/ 148513 w 1902457"/>
              <a:gd name="connsiteY5" fmla="*/ 1341854 h 1345049"/>
              <a:gd name="connsiteX6" fmla="*/ 113689 w 1902457"/>
              <a:gd name="connsiteY6" fmla="*/ 1344835 h 1345049"/>
              <a:gd name="connsiteX7" fmla="*/ 218 w 1902457"/>
              <a:gd name="connsiteY7" fmla="*/ 1216988 h 1345049"/>
              <a:gd name="connsiteX8" fmla="*/ 218 w 1902457"/>
              <a:gd name="connsiteY8" fmla="*/ 498146 h 1345049"/>
              <a:gd name="connsiteX9" fmla="*/ 148513 w 1902457"/>
              <a:gd name="connsiteY9" fmla="*/ 315507 h 1345049"/>
              <a:gd name="connsiteX10" fmla="*/ 1753927 w 1902457"/>
              <a:gd name="connsiteY10" fmla="*/ 3209 h 1345049"/>
              <a:gd name="connsiteX11" fmla="*/ 1789045 w 1902457"/>
              <a:gd name="connsiteY11" fmla="*/ 227 h 1345049"/>
              <a:gd name="connsiteX0" fmla="*/ 1789045 w 1902457"/>
              <a:gd name="connsiteY0" fmla="*/ 227 h 1345049"/>
              <a:gd name="connsiteX1" fmla="*/ 1902222 w 1902457"/>
              <a:gd name="connsiteY1" fmla="*/ 128341 h 1345049"/>
              <a:gd name="connsiteX2" fmla="*/ 1902222 w 1902457"/>
              <a:gd name="connsiteY2" fmla="*/ 847183 h 1345049"/>
              <a:gd name="connsiteX3" fmla="*/ 1879992 w 1902457"/>
              <a:gd name="connsiteY3" fmla="*/ 968427 h 1345049"/>
              <a:gd name="connsiteX4" fmla="*/ 1753927 w 1902457"/>
              <a:gd name="connsiteY4" fmla="*/ 1029822 h 1345049"/>
              <a:gd name="connsiteX5" fmla="*/ 148513 w 1902457"/>
              <a:gd name="connsiteY5" fmla="*/ 1341854 h 1345049"/>
              <a:gd name="connsiteX6" fmla="*/ 113689 w 1902457"/>
              <a:gd name="connsiteY6" fmla="*/ 1344835 h 1345049"/>
              <a:gd name="connsiteX7" fmla="*/ 218 w 1902457"/>
              <a:gd name="connsiteY7" fmla="*/ 1216988 h 1345049"/>
              <a:gd name="connsiteX8" fmla="*/ 218 w 1902457"/>
              <a:gd name="connsiteY8" fmla="*/ 498146 h 1345049"/>
              <a:gd name="connsiteX9" fmla="*/ 148513 w 1902457"/>
              <a:gd name="connsiteY9" fmla="*/ 315507 h 1345049"/>
              <a:gd name="connsiteX10" fmla="*/ 1753927 w 1902457"/>
              <a:gd name="connsiteY10" fmla="*/ 3209 h 1345049"/>
              <a:gd name="connsiteX11" fmla="*/ 1789045 w 1902457"/>
              <a:gd name="connsiteY11" fmla="*/ 227 h 1345049"/>
              <a:gd name="connsiteX0" fmla="*/ 1789045 w 1902457"/>
              <a:gd name="connsiteY0" fmla="*/ 227 h 1345049"/>
              <a:gd name="connsiteX1" fmla="*/ 1902222 w 1902457"/>
              <a:gd name="connsiteY1" fmla="*/ 128341 h 1345049"/>
              <a:gd name="connsiteX2" fmla="*/ 1902222 w 1902457"/>
              <a:gd name="connsiteY2" fmla="*/ 847183 h 1345049"/>
              <a:gd name="connsiteX3" fmla="*/ 1879992 w 1902457"/>
              <a:gd name="connsiteY3" fmla="*/ 968427 h 1345049"/>
              <a:gd name="connsiteX4" fmla="*/ 1753927 w 1902457"/>
              <a:gd name="connsiteY4" fmla="*/ 1029822 h 1345049"/>
              <a:gd name="connsiteX5" fmla="*/ 148513 w 1902457"/>
              <a:gd name="connsiteY5" fmla="*/ 1341854 h 1345049"/>
              <a:gd name="connsiteX6" fmla="*/ 113689 w 1902457"/>
              <a:gd name="connsiteY6" fmla="*/ 1344835 h 1345049"/>
              <a:gd name="connsiteX7" fmla="*/ 218 w 1902457"/>
              <a:gd name="connsiteY7" fmla="*/ 1216988 h 1345049"/>
              <a:gd name="connsiteX8" fmla="*/ 218 w 1902457"/>
              <a:gd name="connsiteY8" fmla="*/ 498146 h 1345049"/>
              <a:gd name="connsiteX9" fmla="*/ 148513 w 1902457"/>
              <a:gd name="connsiteY9" fmla="*/ 315507 h 1345049"/>
              <a:gd name="connsiteX10" fmla="*/ 1753927 w 1902457"/>
              <a:gd name="connsiteY10" fmla="*/ 3209 h 1345049"/>
              <a:gd name="connsiteX11" fmla="*/ 1789045 w 1902457"/>
              <a:gd name="connsiteY11" fmla="*/ 227 h 1345049"/>
              <a:gd name="connsiteX0" fmla="*/ 1789045 w 1902457"/>
              <a:gd name="connsiteY0" fmla="*/ 227 h 1345049"/>
              <a:gd name="connsiteX1" fmla="*/ 1902222 w 1902457"/>
              <a:gd name="connsiteY1" fmla="*/ 128341 h 1345049"/>
              <a:gd name="connsiteX2" fmla="*/ 1902222 w 1902457"/>
              <a:gd name="connsiteY2" fmla="*/ 847183 h 1345049"/>
              <a:gd name="connsiteX3" fmla="*/ 1879992 w 1902457"/>
              <a:gd name="connsiteY3" fmla="*/ 968427 h 1345049"/>
              <a:gd name="connsiteX4" fmla="*/ 1753927 w 1902457"/>
              <a:gd name="connsiteY4" fmla="*/ 1029822 h 1345049"/>
              <a:gd name="connsiteX5" fmla="*/ 148513 w 1902457"/>
              <a:gd name="connsiteY5" fmla="*/ 1341854 h 1345049"/>
              <a:gd name="connsiteX6" fmla="*/ 113689 w 1902457"/>
              <a:gd name="connsiteY6" fmla="*/ 1344835 h 1345049"/>
              <a:gd name="connsiteX7" fmla="*/ 218 w 1902457"/>
              <a:gd name="connsiteY7" fmla="*/ 1216988 h 1345049"/>
              <a:gd name="connsiteX8" fmla="*/ 218 w 1902457"/>
              <a:gd name="connsiteY8" fmla="*/ 498146 h 1345049"/>
              <a:gd name="connsiteX9" fmla="*/ 148513 w 1902457"/>
              <a:gd name="connsiteY9" fmla="*/ 315507 h 1345049"/>
              <a:gd name="connsiteX10" fmla="*/ 1753927 w 1902457"/>
              <a:gd name="connsiteY10" fmla="*/ 3209 h 1345049"/>
              <a:gd name="connsiteX11" fmla="*/ 1789045 w 1902457"/>
              <a:gd name="connsiteY11" fmla="*/ 227 h 1345049"/>
              <a:gd name="connsiteX0" fmla="*/ 1789045 w 1902457"/>
              <a:gd name="connsiteY0" fmla="*/ 227 h 1345049"/>
              <a:gd name="connsiteX1" fmla="*/ 1902222 w 1902457"/>
              <a:gd name="connsiteY1" fmla="*/ 128341 h 1345049"/>
              <a:gd name="connsiteX2" fmla="*/ 1902222 w 1902457"/>
              <a:gd name="connsiteY2" fmla="*/ 847183 h 1345049"/>
              <a:gd name="connsiteX3" fmla="*/ 1879992 w 1902457"/>
              <a:gd name="connsiteY3" fmla="*/ 968427 h 1345049"/>
              <a:gd name="connsiteX4" fmla="*/ 1753927 w 1902457"/>
              <a:gd name="connsiteY4" fmla="*/ 1029822 h 1345049"/>
              <a:gd name="connsiteX5" fmla="*/ 148513 w 1902457"/>
              <a:gd name="connsiteY5" fmla="*/ 1341854 h 1345049"/>
              <a:gd name="connsiteX6" fmla="*/ 113689 w 1902457"/>
              <a:gd name="connsiteY6" fmla="*/ 1344835 h 1345049"/>
              <a:gd name="connsiteX7" fmla="*/ 218 w 1902457"/>
              <a:gd name="connsiteY7" fmla="*/ 1216988 h 1345049"/>
              <a:gd name="connsiteX8" fmla="*/ 218 w 1902457"/>
              <a:gd name="connsiteY8" fmla="*/ 498146 h 1345049"/>
              <a:gd name="connsiteX9" fmla="*/ 148513 w 1902457"/>
              <a:gd name="connsiteY9" fmla="*/ 315507 h 1345049"/>
              <a:gd name="connsiteX10" fmla="*/ 1753927 w 1902457"/>
              <a:gd name="connsiteY10" fmla="*/ 3209 h 1345049"/>
              <a:gd name="connsiteX11" fmla="*/ 1789045 w 1902457"/>
              <a:gd name="connsiteY11" fmla="*/ 227 h 1345049"/>
              <a:gd name="connsiteX0" fmla="*/ 1789045 w 1902457"/>
              <a:gd name="connsiteY0" fmla="*/ 227 h 1345049"/>
              <a:gd name="connsiteX1" fmla="*/ 1902222 w 1902457"/>
              <a:gd name="connsiteY1" fmla="*/ 128341 h 1345049"/>
              <a:gd name="connsiteX2" fmla="*/ 1902222 w 1902457"/>
              <a:gd name="connsiteY2" fmla="*/ 847183 h 1345049"/>
              <a:gd name="connsiteX3" fmla="*/ 1879992 w 1902457"/>
              <a:gd name="connsiteY3" fmla="*/ 968427 h 1345049"/>
              <a:gd name="connsiteX4" fmla="*/ 1753927 w 1902457"/>
              <a:gd name="connsiteY4" fmla="*/ 1029822 h 1345049"/>
              <a:gd name="connsiteX5" fmla="*/ 148513 w 1902457"/>
              <a:gd name="connsiteY5" fmla="*/ 1341854 h 1345049"/>
              <a:gd name="connsiteX6" fmla="*/ 113689 w 1902457"/>
              <a:gd name="connsiteY6" fmla="*/ 1344835 h 1345049"/>
              <a:gd name="connsiteX7" fmla="*/ 218 w 1902457"/>
              <a:gd name="connsiteY7" fmla="*/ 1216988 h 1345049"/>
              <a:gd name="connsiteX8" fmla="*/ 218 w 1902457"/>
              <a:gd name="connsiteY8" fmla="*/ 498146 h 1345049"/>
              <a:gd name="connsiteX9" fmla="*/ 148513 w 1902457"/>
              <a:gd name="connsiteY9" fmla="*/ 315507 h 1345049"/>
              <a:gd name="connsiteX10" fmla="*/ 1753927 w 1902457"/>
              <a:gd name="connsiteY10" fmla="*/ 3209 h 1345049"/>
              <a:gd name="connsiteX11" fmla="*/ 1789045 w 1902457"/>
              <a:gd name="connsiteY11" fmla="*/ 227 h 1345049"/>
              <a:gd name="connsiteX0" fmla="*/ 1789045 w 1902457"/>
              <a:gd name="connsiteY0" fmla="*/ 227 h 1345049"/>
              <a:gd name="connsiteX1" fmla="*/ 1902222 w 1902457"/>
              <a:gd name="connsiteY1" fmla="*/ 128341 h 1345049"/>
              <a:gd name="connsiteX2" fmla="*/ 1902222 w 1902457"/>
              <a:gd name="connsiteY2" fmla="*/ 847183 h 1345049"/>
              <a:gd name="connsiteX3" fmla="*/ 1879992 w 1902457"/>
              <a:gd name="connsiteY3" fmla="*/ 968427 h 1345049"/>
              <a:gd name="connsiteX4" fmla="*/ 1753927 w 1902457"/>
              <a:gd name="connsiteY4" fmla="*/ 1029822 h 1345049"/>
              <a:gd name="connsiteX5" fmla="*/ 148513 w 1902457"/>
              <a:gd name="connsiteY5" fmla="*/ 1341854 h 1345049"/>
              <a:gd name="connsiteX6" fmla="*/ 113689 w 1902457"/>
              <a:gd name="connsiteY6" fmla="*/ 1344835 h 1345049"/>
              <a:gd name="connsiteX7" fmla="*/ 218 w 1902457"/>
              <a:gd name="connsiteY7" fmla="*/ 1216988 h 1345049"/>
              <a:gd name="connsiteX8" fmla="*/ 218 w 1902457"/>
              <a:gd name="connsiteY8" fmla="*/ 498146 h 1345049"/>
              <a:gd name="connsiteX9" fmla="*/ 148513 w 1902457"/>
              <a:gd name="connsiteY9" fmla="*/ 315507 h 1345049"/>
              <a:gd name="connsiteX10" fmla="*/ 1753927 w 1902457"/>
              <a:gd name="connsiteY10" fmla="*/ 3209 h 1345049"/>
              <a:gd name="connsiteX11" fmla="*/ 1789045 w 1902457"/>
              <a:gd name="connsiteY11" fmla="*/ 227 h 1345049"/>
              <a:gd name="connsiteX0" fmla="*/ 1865239 w 1910449"/>
              <a:gd name="connsiteY0" fmla="*/ 6256 h 1342420"/>
              <a:gd name="connsiteX1" fmla="*/ 1902222 w 1910449"/>
              <a:gd name="connsiteY1" fmla="*/ 125712 h 1342420"/>
              <a:gd name="connsiteX2" fmla="*/ 1902222 w 1910449"/>
              <a:gd name="connsiteY2" fmla="*/ 844554 h 1342420"/>
              <a:gd name="connsiteX3" fmla="*/ 1879992 w 1910449"/>
              <a:gd name="connsiteY3" fmla="*/ 965798 h 1342420"/>
              <a:gd name="connsiteX4" fmla="*/ 1753927 w 1910449"/>
              <a:gd name="connsiteY4" fmla="*/ 1027193 h 1342420"/>
              <a:gd name="connsiteX5" fmla="*/ 148513 w 1910449"/>
              <a:gd name="connsiteY5" fmla="*/ 1339225 h 1342420"/>
              <a:gd name="connsiteX6" fmla="*/ 113689 w 1910449"/>
              <a:gd name="connsiteY6" fmla="*/ 1342206 h 1342420"/>
              <a:gd name="connsiteX7" fmla="*/ 218 w 1910449"/>
              <a:gd name="connsiteY7" fmla="*/ 1214359 h 1342420"/>
              <a:gd name="connsiteX8" fmla="*/ 218 w 1910449"/>
              <a:gd name="connsiteY8" fmla="*/ 495517 h 1342420"/>
              <a:gd name="connsiteX9" fmla="*/ 148513 w 1910449"/>
              <a:gd name="connsiteY9" fmla="*/ 312878 h 1342420"/>
              <a:gd name="connsiteX10" fmla="*/ 1753927 w 1910449"/>
              <a:gd name="connsiteY10" fmla="*/ 580 h 1342420"/>
              <a:gd name="connsiteX11" fmla="*/ 1865239 w 1910449"/>
              <a:gd name="connsiteY11" fmla="*/ 6256 h 1342420"/>
              <a:gd name="connsiteX0" fmla="*/ 1865239 w 1902954"/>
              <a:gd name="connsiteY0" fmla="*/ 6256 h 1342420"/>
              <a:gd name="connsiteX1" fmla="*/ 1902222 w 1902954"/>
              <a:gd name="connsiteY1" fmla="*/ 125712 h 1342420"/>
              <a:gd name="connsiteX2" fmla="*/ 1902222 w 1902954"/>
              <a:gd name="connsiteY2" fmla="*/ 844554 h 1342420"/>
              <a:gd name="connsiteX3" fmla="*/ 1879992 w 1902954"/>
              <a:gd name="connsiteY3" fmla="*/ 965798 h 1342420"/>
              <a:gd name="connsiteX4" fmla="*/ 1753927 w 1902954"/>
              <a:gd name="connsiteY4" fmla="*/ 1027193 h 1342420"/>
              <a:gd name="connsiteX5" fmla="*/ 148513 w 1902954"/>
              <a:gd name="connsiteY5" fmla="*/ 1339225 h 1342420"/>
              <a:gd name="connsiteX6" fmla="*/ 113689 w 1902954"/>
              <a:gd name="connsiteY6" fmla="*/ 1342206 h 1342420"/>
              <a:gd name="connsiteX7" fmla="*/ 218 w 1902954"/>
              <a:gd name="connsiteY7" fmla="*/ 1214359 h 1342420"/>
              <a:gd name="connsiteX8" fmla="*/ 218 w 1902954"/>
              <a:gd name="connsiteY8" fmla="*/ 495517 h 1342420"/>
              <a:gd name="connsiteX9" fmla="*/ 148513 w 1902954"/>
              <a:gd name="connsiteY9" fmla="*/ 312878 h 1342420"/>
              <a:gd name="connsiteX10" fmla="*/ 1753927 w 1902954"/>
              <a:gd name="connsiteY10" fmla="*/ 580 h 1342420"/>
              <a:gd name="connsiteX11" fmla="*/ 1865239 w 1902954"/>
              <a:gd name="connsiteY11" fmla="*/ 6256 h 1342420"/>
              <a:gd name="connsiteX0" fmla="*/ 1865239 w 1910051"/>
              <a:gd name="connsiteY0" fmla="*/ 31812 h 1367976"/>
              <a:gd name="connsiteX1" fmla="*/ 1902222 w 1910051"/>
              <a:gd name="connsiteY1" fmla="*/ 151268 h 1367976"/>
              <a:gd name="connsiteX2" fmla="*/ 1902222 w 1910051"/>
              <a:gd name="connsiteY2" fmla="*/ 870110 h 1367976"/>
              <a:gd name="connsiteX3" fmla="*/ 1879992 w 1910051"/>
              <a:gd name="connsiteY3" fmla="*/ 991354 h 1367976"/>
              <a:gd name="connsiteX4" fmla="*/ 1753927 w 1910051"/>
              <a:gd name="connsiteY4" fmla="*/ 1052749 h 1367976"/>
              <a:gd name="connsiteX5" fmla="*/ 148513 w 1910051"/>
              <a:gd name="connsiteY5" fmla="*/ 1364781 h 1367976"/>
              <a:gd name="connsiteX6" fmla="*/ 113689 w 1910051"/>
              <a:gd name="connsiteY6" fmla="*/ 1367762 h 1367976"/>
              <a:gd name="connsiteX7" fmla="*/ 218 w 1910051"/>
              <a:gd name="connsiteY7" fmla="*/ 1239915 h 1367976"/>
              <a:gd name="connsiteX8" fmla="*/ 218 w 1910051"/>
              <a:gd name="connsiteY8" fmla="*/ 521073 h 1367976"/>
              <a:gd name="connsiteX9" fmla="*/ 148513 w 1910051"/>
              <a:gd name="connsiteY9" fmla="*/ 338434 h 1367976"/>
              <a:gd name="connsiteX10" fmla="*/ 1753927 w 1910051"/>
              <a:gd name="connsiteY10" fmla="*/ 26136 h 1367976"/>
              <a:gd name="connsiteX11" fmla="*/ 1865239 w 1910051"/>
              <a:gd name="connsiteY11" fmla="*/ 31812 h 1367976"/>
              <a:gd name="connsiteX0" fmla="*/ 1865239 w 1902954"/>
              <a:gd name="connsiteY0" fmla="*/ 14204 h 1350368"/>
              <a:gd name="connsiteX1" fmla="*/ 1902222 w 1902954"/>
              <a:gd name="connsiteY1" fmla="*/ 133660 h 1350368"/>
              <a:gd name="connsiteX2" fmla="*/ 1902222 w 1902954"/>
              <a:gd name="connsiteY2" fmla="*/ 852502 h 1350368"/>
              <a:gd name="connsiteX3" fmla="*/ 1879992 w 1902954"/>
              <a:gd name="connsiteY3" fmla="*/ 973746 h 1350368"/>
              <a:gd name="connsiteX4" fmla="*/ 1753927 w 1902954"/>
              <a:gd name="connsiteY4" fmla="*/ 1035141 h 1350368"/>
              <a:gd name="connsiteX5" fmla="*/ 148513 w 1902954"/>
              <a:gd name="connsiteY5" fmla="*/ 1347173 h 1350368"/>
              <a:gd name="connsiteX6" fmla="*/ 113689 w 1902954"/>
              <a:gd name="connsiteY6" fmla="*/ 1350154 h 1350368"/>
              <a:gd name="connsiteX7" fmla="*/ 218 w 1902954"/>
              <a:gd name="connsiteY7" fmla="*/ 1222307 h 1350368"/>
              <a:gd name="connsiteX8" fmla="*/ 218 w 1902954"/>
              <a:gd name="connsiteY8" fmla="*/ 503465 h 1350368"/>
              <a:gd name="connsiteX9" fmla="*/ 148513 w 1902954"/>
              <a:gd name="connsiteY9" fmla="*/ 320826 h 1350368"/>
              <a:gd name="connsiteX10" fmla="*/ 1753927 w 1902954"/>
              <a:gd name="connsiteY10" fmla="*/ 8528 h 1350368"/>
              <a:gd name="connsiteX11" fmla="*/ 1865239 w 1902954"/>
              <a:gd name="connsiteY11" fmla="*/ 14204 h 1350368"/>
              <a:gd name="connsiteX0" fmla="*/ 1866971 w 1903028"/>
              <a:gd name="connsiteY0" fmla="*/ 13777 h 1350807"/>
              <a:gd name="connsiteX1" fmla="*/ 1902222 w 1903028"/>
              <a:gd name="connsiteY1" fmla="*/ 134099 h 1350807"/>
              <a:gd name="connsiteX2" fmla="*/ 1902222 w 1903028"/>
              <a:gd name="connsiteY2" fmla="*/ 852941 h 1350807"/>
              <a:gd name="connsiteX3" fmla="*/ 1879992 w 1903028"/>
              <a:gd name="connsiteY3" fmla="*/ 974185 h 1350807"/>
              <a:gd name="connsiteX4" fmla="*/ 1753927 w 1903028"/>
              <a:gd name="connsiteY4" fmla="*/ 1035580 h 1350807"/>
              <a:gd name="connsiteX5" fmla="*/ 148513 w 1903028"/>
              <a:gd name="connsiteY5" fmla="*/ 1347612 h 1350807"/>
              <a:gd name="connsiteX6" fmla="*/ 113689 w 1903028"/>
              <a:gd name="connsiteY6" fmla="*/ 1350593 h 1350807"/>
              <a:gd name="connsiteX7" fmla="*/ 218 w 1903028"/>
              <a:gd name="connsiteY7" fmla="*/ 1222746 h 1350807"/>
              <a:gd name="connsiteX8" fmla="*/ 218 w 1903028"/>
              <a:gd name="connsiteY8" fmla="*/ 503904 h 1350807"/>
              <a:gd name="connsiteX9" fmla="*/ 148513 w 1903028"/>
              <a:gd name="connsiteY9" fmla="*/ 321265 h 1350807"/>
              <a:gd name="connsiteX10" fmla="*/ 1753927 w 1903028"/>
              <a:gd name="connsiteY10" fmla="*/ 8967 h 1350807"/>
              <a:gd name="connsiteX11" fmla="*/ 1866971 w 1903028"/>
              <a:gd name="connsiteY11" fmla="*/ 13777 h 1350807"/>
              <a:gd name="connsiteX0" fmla="*/ 1867837 w 1903070"/>
              <a:gd name="connsiteY0" fmla="*/ 12609 h 1352236"/>
              <a:gd name="connsiteX1" fmla="*/ 1902222 w 1903070"/>
              <a:gd name="connsiteY1" fmla="*/ 135528 h 1352236"/>
              <a:gd name="connsiteX2" fmla="*/ 1902222 w 1903070"/>
              <a:gd name="connsiteY2" fmla="*/ 854370 h 1352236"/>
              <a:gd name="connsiteX3" fmla="*/ 1879992 w 1903070"/>
              <a:gd name="connsiteY3" fmla="*/ 975614 h 1352236"/>
              <a:gd name="connsiteX4" fmla="*/ 1753927 w 1903070"/>
              <a:gd name="connsiteY4" fmla="*/ 1037009 h 1352236"/>
              <a:gd name="connsiteX5" fmla="*/ 148513 w 1903070"/>
              <a:gd name="connsiteY5" fmla="*/ 1349041 h 1352236"/>
              <a:gd name="connsiteX6" fmla="*/ 113689 w 1903070"/>
              <a:gd name="connsiteY6" fmla="*/ 1352022 h 1352236"/>
              <a:gd name="connsiteX7" fmla="*/ 218 w 1903070"/>
              <a:gd name="connsiteY7" fmla="*/ 1224175 h 1352236"/>
              <a:gd name="connsiteX8" fmla="*/ 218 w 1903070"/>
              <a:gd name="connsiteY8" fmla="*/ 505333 h 1352236"/>
              <a:gd name="connsiteX9" fmla="*/ 148513 w 1903070"/>
              <a:gd name="connsiteY9" fmla="*/ 322694 h 1352236"/>
              <a:gd name="connsiteX10" fmla="*/ 1753927 w 1903070"/>
              <a:gd name="connsiteY10" fmla="*/ 10396 h 1352236"/>
              <a:gd name="connsiteX11" fmla="*/ 1867837 w 1903070"/>
              <a:gd name="connsiteY11" fmla="*/ 12609 h 1352236"/>
              <a:gd name="connsiteX0" fmla="*/ 1867837 w 1903114"/>
              <a:gd name="connsiteY0" fmla="*/ 11642 h 1351269"/>
              <a:gd name="connsiteX1" fmla="*/ 1902222 w 1903114"/>
              <a:gd name="connsiteY1" fmla="*/ 134561 h 1351269"/>
              <a:gd name="connsiteX2" fmla="*/ 1902222 w 1903114"/>
              <a:gd name="connsiteY2" fmla="*/ 853403 h 1351269"/>
              <a:gd name="connsiteX3" fmla="*/ 1879992 w 1903114"/>
              <a:gd name="connsiteY3" fmla="*/ 974647 h 1351269"/>
              <a:gd name="connsiteX4" fmla="*/ 1753927 w 1903114"/>
              <a:gd name="connsiteY4" fmla="*/ 1036042 h 1351269"/>
              <a:gd name="connsiteX5" fmla="*/ 148513 w 1903114"/>
              <a:gd name="connsiteY5" fmla="*/ 1348074 h 1351269"/>
              <a:gd name="connsiteX6" fmla="*/ 113689 w 1903114"/>
              <a:gd name="connsiteY6" fmla="*/ 1351055 h 1351269"/>
              <a:gd name="connsiteX7" fmla="*/ 218 w 1903114"/>
              <a:gd name="connsiteY7" fmla="*/ 1223208 h 1351269"/>
              <a:gd name="connsiteX8" fmla="*/ 218 w 1903114"/>
              <a:gd name="connsiteY8" fmla="*/ 504366 h 1351269"/>
              <a:gd name="connsiteX9" fmla="*/ 148513 w 1903114"/>
              <a:gd name="connsiteY9" fmla="*/ 321727 h 1351269"/>
              <a:gd name="connsiteX10" fmla="*/ 1753927 w 1903114"/>
              <a:gd name="connsiteY10" fmla="*/ 9429 h 1351269"/>
              <a:gd name="connsiteX11" fmla="*/ 1867837 w 1903114"/>
              <a:gd name="connsiteY11" fmla="*/ 11642 h 1351269"/>
              <a:gd name="connsiteX0" fmla="*/ 1867837 w 1903042"/>
              <a:gd name="connsiteY0" fmla="*/ 13412 h 1353039"/>
              <a:gd name="connsiteX1" fmla="*/ 1902222 w 1903042"/>
              <a:gd name="connsiteY1" fmla="*/ 136331 h 1353039"/>
              <a:gd name="connsiteX2" fmla="*/ 1902222 w 1903042"/>
              <a:gd name="connsiteY2" fmla="*/ 855173 h 1353039"/>
              <a:gd name="connsiteX3" fmla="*/ 1879992 w 1903042"/>
              <a:gd name="connsiteY3" fmla="*/ 976417 h 1353039"/>
              <a:gd name="connsiteX4" fmla="*/ 1753927 w 1903042"/>
              <a:gd name="connsiteY4" fmla="*/ 1037812 h 1353039"/>
              <a:gd name="connsiteX5" fmla="*/ 148513 w 1903042"/>
              <a:gd name="connsiteY5" fmla="*/ 1349844 h 1353039"/>
              <a:gd name="connsiteX6" fmla="*/ 113689 w 1903042"/>
              <a:gd name="connsiteY6" fmla="*/ 1352825 h 1353039"/>
              <a:gd name="connsiteX7" fmla="*/ 218 w 1903042"/>
              <a:gd name="connsiteY7" fmla="*/ 1224978 h 1353039"/>
              <a:gd name="connsiteX8" fmla="*/ 218 w 1903042"/>
              <a:gd name="connsiteY8" fmla="*/ 506136 h 1353039"/>
              <a:gd name="connsiteX9" fmla="*/ 148513 w 1903042"/>
              <a:gd name="connsiteY9" fmla="*/ 323497 h 1353039"/>
              <a:gd name="connsiteX10" fmla="*/ 1753927 w 1903042"/>
              <a:gd name="connsiteY10" fmla="*/ 11199 h 1353039"/>
              <a:gd name="connsiteX11" fmla="*/ 1867837 w 1903042"/>
              <a:gd name="connsiteY11" fmla="*/ 13412 h 1353039"/>
              <a:gd name="connsiteX0" fmla="*/ 1867837 w 1903351"/>
              <a:gd name="connsiteY0" fmla="*/ 11934 h 1351561"/>
              <a:gd name="connsiteX1" fmla="*/ 1902222 w 1903351"/>
              <a:gd name="connsiteY1" fmla="*/ 134853 h 1351561"/>
              <a:gd name="connsiteX2" fmla="*/ 1902222 w 1903351"/>
              <a:gd name="connsiteY2" fmla="*/ 853695 h 1351561"/>
              <a:gd name="connsiteX3" fmla="*/ 1879992 w 1903351"/>
              <a:gd name="connsiteY3" fmla="*/ 974939 h 1351561"/>
              <a:gd name="connsiteX4" fmla="*/ 1753927 w 1903351"/>
              <a:gd name="connsiteY4" fmla="*/ 1036334 h 1351561"/>
              <a:gd name="connsiteX5" fmla="*/ 148513 w 1903351"/>
              <a:gd name="connsiteY5" fmla="*/ 1348366 h 1351561"/>
              <a:gd name="connsiteX6" fmla="*/ 113689 w 1903351"/>
              <a:gd name="connsiteY6" fmla="*/ 1351347 h 1351561"/>
              <a:gd name="connsiteX7" fmla="*/ 218 w 1903351"/>
              <a:gd name="connsiteY7" fmla="*/ 1223500 h 1351561"/>
              <a:gd name="connsiteX8" fmla="*/ 218 w 1903351"/>
              <a:gd name="connsiteY8" fmla="*/ 504658 h 1351561"/>
              <a:gd name="connsiteX9" fmla="*/ 148513 w 1903351"/>
              <a:gd name="connsiteY9" fmla="*/ 322019 h 1351561"/>
              <a:gd name="connsiteX10" fmla="*/ 1753927 w 1903351"/>
              <a:gd name="connsiteY10" fmla="*/ 9721 h 1351561"/>
              <a:gd name="connsiteX11" fmla="*/ 1867837 w 1903351"/>
              <a:gd name="connsiteY11" fmla="*/ 11934 h 1351561"/>
              <a:gd name="connsiteX0" fmla="*/ 1867837 w 1903351"/>
              <a:gd name="connsiteY0" fmla="*/ 12533 h 1352160"/>
              <a:gd name="connsiteX1" fmla="*/ 1902222 w 1903351"/>
              <a:gd name="connsiteY1" fmla="*/ 135452 h 1352160"/>
              <a:gd name="connsiteX2" fmla="*/ 1902222 w 1903351"/>
              <a:gd name="connsiteY2" fmla="*/ 854294 h 1352160"/>
              <a:gd name="connsiteX3" fmla="*/ 1879992 w 1903351"/>
              <a:gd name="connsiteY3" fmla="*/ 975538 h 1352160"/>
              <a:gd name="connsiteX4" fmla="*/ 1753927 w 1903351"/>
              <a:gd name="connsiteY4" fmla="*/ 1036933 h 1352160"/>
              <a:gd name="connsiteX5" fmla="*/ 148513 w 1903351"/>
              <a:gd name="connsiteY5" fmla="*/ 1348965 h 1352160"/>
              <a:gd name="connsiteX6" fmla="*/ 113689 w 1903351"/>
              <a:gd name="connsiteY6" fmla="*/ 1351946 h 1352160"/>
              <a:gd name="connsiteX7" fmla="*/ 218 w 1903351"/>
              <a:gd name="connsiteY7" fmla="*/ 1224099 h 1352160"/>
              <a:gd name="connsiteX8" fmla="*/ 218 w 1903351"/>
              <a:gd name="connsiteY8" fmla="*/ 505257 h 1352160"/>
              <a:gd name="connsiteX9" fmla="*/ 148513 w 1903351"/>
              <a:gd name="connsiteY9" fmla="*/ 322618 h 1352160"/>
              <a:gd name="connsiteX10" fmla="*/ 1753927 w 1903351"/>
              <a:gd name="connsiteY10" fmla="*/ 10320 h 1352160"/>
              <a:gd name="connsiteX11" fmla="*/ 1867837 w 1903351"/>
              <a:gd name="connsiteY11" fmla="*/ 12533 h 1352160"/>
              <a:gd name="connsiteX0" fmla="*/ 1867837 w 1902333"/>
              <a:gd name="connsiteY0" fmla="*/ 12533 h 1352160"/>
              <a:gd name="connsiteX1" fmla="*/ 1902222 w 1902333"/>
              <a:gd name="connsiteY1" fmla="*/ 135452 h 1352160"/>
              <a:gd name="connsiteX2" fmla="*/ 1902222 w 1902333"/>
              <a:gd name="connsiteY2" fmla="*/ 854294 h 1352160"/>
              <a:gd name="connsiteX3" fmla="*/ 1879992 w 1902333"/>
              <a:gd name="connsiteY3" fmla="*/ 975538 h 1352160"/>
              <a:gd name="connsiteX4" fmla="*/ 1753927 w 1902333"/>
              <a:gd name="connsiteY4" fmla="*/ 1036933 h 1352160"/>
              <a:gd name="connsiteX5" fmla="*/ 148513 w 1902333"/>
              <a:gd name="connsiteY5" fmla="*/ 1348965 h 1352160"/>
              <a:gd name="connsiteX6" fmla="*/ 113689 w 1902333"/>
              <a:gd name="connsiteY6" fmla="*/ 1351946 h 1352160"/>
              <a:gd name="connsiteX7" fmla="*/ 218 w 1902333"/>
              <a:gd name="connsiteY7" fmla="*/ 1224099 h 1352160"/>
              <a:gd name="connsiteX8" fmla="*/ 218 w 1902333"/>
              <a:gd name="connsiteY8" fmla="*/ 505257 h 1352160"/>
              <a:gd name="connsiteX9" fmla="*/ 148513 w 1902333"/>
              <a:gd name="connsiteY9" fmla="*/ 322618 h 1352160"/>
              <a:gd name="connsiteX10" fmla="*/ 1753927 w 1902333"/>
              <a:gd name="connsiteY10" fmla="*/ 10320 h 1352160"/>
              <a:gd name="connsiteX11" fmla="*/ 1867837 w 1902333"/>
              <a:gd name="connsiteY11" fmla="*/ 12533 h 1352160"/>
              <a:gd name="connsiteX0" fmla="*/ 1867837 w 1902333"/>
              <a:gd name="connsiteY0" fmla="*/ 12533 h 1352160"/>
              <a:gd name="connsiteX1" fmla="*/ 1902222 w 1902333"/>
              <a:gd name="connsiteY1" fmla="*/ 135452 h 1352160"/>
              <a:gd name="connsiteX2" fmla="*/ 1902222 w 1902333"/>
              <a:gd name="connsiteY2" fmla="*/ 854294 h 1352160"/>
              <a:gd name="connsiteX3" fmla="*/ 1879992 w 1902333"/>
              <a:gd name="connsiteY3" fmla="*/ 975538 h 1352160"/>
              <a:gd name="connsiteX4" fmla="*/ 1753927 w 1902333"/>
              <a:gd name="connsiteY4" fmla="*/ 1036933 h 1352160"/>
              <a:gd name="connsiteX5" fmla="*/ 148513 w 1902333"/>
              <a:gd name="connsiteY5" fmla="*/ 1348965 h 1352160"/>
              <a:gd name="connsiteX6" fmla="*/ 113689 w 1902333"/>
              <a:gd name="connsiteY6" fmla="*/ 1351946 h 1352160"/>
              <a:gd name="connsiteX7" fmla="*/ 218 w 1902333"/>
              <a:gd name="connsiteY7" fmla="*/ 1224099 h 1352160"/>
              <a:gd name="connsiteX8" fmla="*/ 218 w 1902333"/>
              <a:gd name="connsiteY8" fmla="*/ 505257 h 1352160"/>
              <a:gd name="connsiteX9" fmla="*/ 148513 w 1902333"/>
              <a:gd name="connsiteY9" fmla="*/ 322618 h 1352160"/>
              <a:gd name="connsiteX10" fmla="*/ 1753927 w 1902333"/>
              <a:gd name="connsiteY10" fmla="*/ 10320 h 1352160"/>
              <a:gd name="connsiteX11" fmla="*/ 1867837 w 1902333"/>
              <a:gd name="connsiteY11" fmla="*/ 12533 h 1352160"/>
              <a:gd name="connsiteX0" fmla="*/ 1867837 w 1902333"/>
              <a:gd name="connsiteY0" fmla="*/ 12533 h 1352160"/>
              <a:gd name="connsiteX1" fmla="*/ 1902222 w 1902333"/>
              <a:gd name="connsiteY1" fmla="*/ 135452 h 1352160"/>
              <a:gd name="connsiteX2" fmla="*/ 1902222 w 1902333"/>
              <a:gd name="connsiteY2" fmla="*/ 854294 h 1352160"/>
              <a:gd name="connsiteX3" fmla="*/ 1879992 w 1902333"/>
              <a:gd name="connsiteY3" fmla="*/ 975538 h 1352160"/>
              <a:gd name="connsiteX4" fmla="*/ 1753927 w 1902333"/>
              <a:gd name="connsiteY4" fmla="*/ 1036933 h 1352160"/>
              <a:gd name="connsiteX5" fmla="*/ 148513 w 1902333"/>
              <a:gd name="connsiteY5" fmla="*/ 1348965 h 1352160"/>
              <a:gd name="connsiteX6" fmla="*/ 113689 w 1902333"/>
              <a:gd name="connsiteY6" fmla="*/ 1351946 h 1352160"/>
              <a:gd name="connsiteX7" fmla="*/ 218 w 1902333"/>
              <a:gd name="connsiteY7" fmla="*/ 1224099 h 1352160"/>
              <a:gd name="connsiteX8" fmla="*/ 218 w 1902333"/>
              <a:gd name="connsiteY8" fmla="*/ 505257 h 1352160"/>
              <a:gd name="connsiteX9" fmla="*/ 148513 w 1902333"/>
              <a:gd name="connsiteY9" fmla="*/ 322618 h 1352160"/>
              <a:gd name="connsiteX10" fmla="*/ 1753927 w 1902333"/>
              <a:gd name="connsiteY10" fmla="*/ 10320 h 1352160"/>
              <a:gd name="connsiteX11" fmla="*/ 1867837 w 1902333"/>
              <a:gd name="connsiteY11" fmla="*/ 12533 h 1352160"/>
              <a:gd name="connsiteX0" fmla="*/ 1867837 w 1902508"/>
              <a:gd name="connsiteY0" fmla="*/ 12986 h 1352613"/>
              <a:gd name="connsiteX1" fmla="*/ 1902222 w 1902508"/>
              <a:gd name="connsiteY1" fmla="*/ 135905 h 1352613"/>
              <a:gd name="connsiteX2" fmla="*/ 1902222 w 1902508"/>
              <a:gd name="connsiteY2" fmla="*/ 854747 h 1352613"/>
              <a:gd name="connsiteX3" fmla="*/ 1879992 w 1902508"/>
              <a:gd name="connsiteY3" fmla="*/ 975991 h 1352613"/>
              <a:gd name="connsiteX4" fmla="*/ 1753927 w 1902508"/>
              <a:gd name="connsiteY4" fmla="*/ 1037386 h 1352613"/>
              <a:gd name="connsiteX5" fmla="*/ 148513 w 1902508"/>
              <a:gd name="connsiteY5" fmla="*/ 1349418 h 1352613"/>
              <a:gd name="connsiteX6" fmla="*/ 113689 w 1902508"/>
              <a:gd name="connsiteY6" fmla="*/ 1352399 h 1352613"/>
              <a:gd name="connsiteX7" fmla="*/ 218 w 1902508"/>
              <a:gd name="connsiteY7" fmla="*/ 1224552 h 1352613"/>
              <a:gd name="connsiteX8" fmla="*/ 218 w 1902508"/>
              <a:gd name="connsiteY8" fmla="*/ 505710 h 1352613"/>
              <a:gd name="connsiteX9" fmla="*/ 148513 w 1902508"/>
              <a:gd name="connsiteY9" fmla="*/ 323071 h 1352613"/>
              <a:gd name="connsiteX10" fmla="*/ 1753927 w 1902508"/>
              <a:gd name="connsiteY10" fmla="*/ 10773 h 1352613"/>
              <a:gd name="connsiteX11" fmla="*/ 1867837 w 1902508"/>
              <a:gd name="connsiteY11" fmla="*/ 12986 h 1352613"/>
              <a:gd name="connsiteX0" fmla="*/ 1867837 w 1902508"/>
              <a:gd name="connsiteY0" fmla="*/ 12986 h 1352613"/>
              <a:gd name="connsiteX1" fmla="*/ 1902222 w 1902508"/>
              <a:gd name="connsiteY1" fmla="*/ 135905 h 1352613"/>
              <a:gd name="connsiteX2" fmla="*/ 1902222 w 1902508"/>
              <a:gd name="connsiteY2" fmla="*/ 854747 h 1352613"/>
              <a:gd name="connsiteX3" fmla="*/ 1879992 w 1902508"/>
              <a:gd name="connsiteY3" fmla="*/ 975991 h 1352613"/>
              <a:gd name="connsiteX4" fmla="*/ 1753927 w 1902508"/>
              <a:gd name="connsiteY4" fmla="*/ 1037386 h 1352613"/>
              <a:gd name="connsiteX5" fmla="*/ 148513 w 1902508"/>
              <a:gd name="connsiteY5" fmla="*/ 1349418 h 1352613"/>
              <a:gd name="connsiteX6" fmla="*/ 113689 w 1902508"/>
              <a:gd name="connsiteY6" fmla="*/ 1352399 h 1352613"/>
              <a:gd name="connsiteX7" fmla="*/ 218 w 1902508"/>
              <a:gd name="connsiteY7" fmla="*/ 1224552 h 1352613"/>
              <a:gd name="connsiteX8" fmla="*/ 218 w 1902508"/>
              <a:gd name="connsiteY8" fmla="*/ 505710 h 1352613"/>
              <a:gd name="connsiteX9" fmla="*/ 58707 w 1902508"/>
              <a:gd name="connsiteY9" fmla="*/ 371602 h 1352613"/>
              <a:gd name="connsiteX10" fmla="*/ 148513 w 1902508"/>
              <a:gd name="connsiteY10" fmla="*/ 323071 h 1352613"/>
              <a:gd name="connsiteX11" fmla="*/ 1753927 w 1902508"/>
              <a:gd name="connsiteY11" fmla="*/ 10773 h 1352613"/>
              <a:gd name="connsiteX12" fmla="*/ 1867837 w 1902508"/>
              <a:gd name="connsiteY12" fmla="*/ 12986 h 1352613"/>
              <a:gd name="connsiteX0" fmla="*/ 1876118 w 1910789"/>
              <a:gd name="connsiteY0" fmla="*/ 12986 h 1352613"/>
              <a:gd name="connsiteX1" fmla="*/ 1910503 w 1910789"/>
              <a:gd name="connsiteY1" fmla="*/ 135905 h 1352613"/>
              <a:gd name="connsiteX2" fmla="*/ 1910503 w 1910789"/>
              <a:gd name="connsiteY2" fmla="*/ 854747 h 1352613"/>
              <a:gd name="connsiteX3" fmla="*/ 1888273 w 1910789"/>
              <a:gd name="connsiteY3" fmla="*/ 975991 h 1352613"/>
              <a:gd name="connsiteX4" fmla="*/ 1762208 w 1910789"/>
              <a:gd name="connsiteY4" fmla="*/ 1037386 h 1352613"/>
              <a:gd name="connsiteX5" fmla="*/ 156794 w 1910789"/>
              <a:gd name="connsiteY5" fmla="*/ 1349418 h 1352613"/>
              <a:gd name="connsiteX6" fmla="*/ 121970 w 1910789"/>
              <a:gd name="connsiteY6" fmla="*/ 1352399 h 1352613"/>
              <a:gd name="connsiteX7" fmla="*/ 8499 w 1910789"/>
              <a:gd name="connsiteY7" fmla="*/ 1224552 h 1352613"/>
              <a:gd name="connsiteX8" fmla="*/ 8499 w 1910789"/>
              <a:gd name="connsiteY8" fmla="*/ 505710 h 1352613"/>
              <a:gd name="connsiteX9" fmla="*/ 40147 w 1910789"/>
              <a:gd name="connsiteY9" fmla="*/ 371602 h 1352613"/>
              <a:gd name="connsiteX10" fmla="*/ 156794 w 1910789"/>
              <a:gd name="connsiteY10" fmla="*/ 323071 h 1352613"/>
              <a:gd name="connsiteX11" fmla="*/ 1762208 w 1910789"/>
              <a:gd name="connsiteY11" fmla="*/ 10773 h 1352613"/>
              <a:gd name="connsiteX12" fmla="*/ 1876118 w 1910789"/>
              <a:gd name="connsiteY12" fmla="*/ 12986 h 1352613"/>
              <a:gd name="connsiteX0" fmla="*/ 1867837 w 1902508"/>
              <a:gd name="connsiteY0" fmla="*/ 12986 h 1352613"/>
              <a:gd name="connsiteX1" fmla="*/ 1902222 w 1902508"/>
              <a:gd name="connsiteY1" fmla="*/ 135905 h 1352613"/>
              <a:gd name="connsiteX2" fmla="*/ 1902222 w 1902508"/>
              <a:gd name="connsiteY2" fmla="*/ 854747 h 1352613"/>
              <a:gd name="connsiteX3" fmla="*/ 1879992 w 1902508"/>
              <a:gd name="connsiteY3" fmla="*/ 975991 h 1352613"/>
              <a:gd name="connsiteX4" fmla="*/ 1753927 w 1902508"/>
              <a:gd name="connsiteY4" fmla="*/ 1037386 h 1352613"/>
              <a:gd name="connsiteX5" fmla="*/ 148513 w 1902508"/>
              <a:gd name="connsiteY5" fmla="*/ 1349418 h 1352613"/>
              <a:gd name="connsiteX6" fmla="*/ 113689 w 1902508"/>
              <a:gd name="connsiteY6" fmla="*/ 1352399 h 1352613"/>
              <a:gd name="connsiteX7" fmla="*/ 218 w 1902508"/>
              <a:gd name="connsiteY7" fmla="*/ 1224552 h 1352613"/>
              <a:gd name="connsiteX8" fmla="*/ 218 w 1902508"/>
              <a:gd name="connsiteY8" fmla="*/ 505710 h 1352613"/>
              <a:gd name="connsiteX9" fmla="*/ 31866 w 1902508"/>
              <a:gd name="connsiteY9" fmla="*/ 371602 h 1352613"/>
              <a:gd name="connsiteX10" fmla="*/ 148513 w 1902508"/>
              <a:gd name="connsiteY10" fmla="*/ 323071 h 1352613"/>
              <a:gd name="connsiteX11" fmla="*/ 1753927 w 1902508"/>
              <a:gd name="connsiteY11" fmla="*/ 10773 h 1352613"/>
              <a:gd name="connsiteX12" fmla="*/ 1867837 w 1902508"/>
              <a:gd name="connsiteY12" fmla="*/ 12986 h 1352613"/>
              <a:gd name="connsiteX0" fmla="*/ 1867837 w 1902508"/>
              <a:gd name="connsiteY0" fmla="*/ 12986 h 1352613"/>
              <a:gd name="connsiteX1" fmla="*/ 1902222 w 1902508"/>
              <a:gd name="connsiteY1" fmla="*/ 135905 h 1352613"/>
              <a:gd name="connsiteX2" fmla="*/ 1902222 w 1902508"/>
              <a:gd name="connsiteY2" fmla="*/ 854747 h 1352613"/>
              <a:gd name="connsiteX3" fmla="*/ 1879992 w 1902508"/>
              <a:gd name="connsiteY3" fmla="*/ 975991 h 1352613"/>
              <a:gd name="connsiteX4" fmla="*/ 1753927 w 1902508"/>
              <a:gd name="connsiteY4" fmla="*/ 1037386 h 1352613"/>
              <a:gd name="connsiteX5" fmla="*/ 148513 w 1902508"/>
              <a:gd name="connsiteY5" fmla="*/ 1349418 h 1352613"/>
              <a:gd name="connsiteX6" fmla="*/ 113689 w 1902508"/>
              <a:gd name="connsiteY6" fmla="*/ 1352399 h 1352613"/>
              <a:gd name="connsiteX7" fmla="*/ 218 w 1902508"/>
              <a:gd name="connsiteY7" fmla="*/ 1224552 h 1352613"/>
              <a:gd name="connsiteX8" fmla="*/ 218 w 1902508"/>
              <a:gd name="connsiteY8" fmla="*/ 505710 h 1352613"/>
              <a:gd name="connsiteX9" fmla="*/ 31866 w 1902508"/>
              <a:gd name="connsiteY9" fmla="*/ 371602 h 1352613"/>
              <a:gd name="connsiteX10" fmla="*/ 148513 w 1902508"/>
              <a:gd name="connsiteY10" fmla="*/ 323071 h 1352613"/>
              <a:gd name="connsiteX11" fmla="*/ 1753927 w 1902508"/>
              <a:gd name="connsiteY11" fmla="*/ 10773 h 1352613"/>
              <a:gd name="connsiteX12" fmla="*/ 1867837 w 1902508"/>
              <a:gd name="connsiteY12" fmla="*/ 12986 h 1352613"/>
              <a:gd name="connsiteX0" fmla="*/ 1867837 w 1902508"/>
              <a:gd name="connsiteY0" fmla="*/ 12986 h 1352613"/>
              <a:gd name="connsiteX1" fmla="*/ 1902222 w 1902508"/>
              <a:gd name="connsiteY1" fmla="*/ 135905 h 1352613"/>
              <a:gd name="connsiteX2" fmla="*/ 1902222 w 1902508"/>
              <a:gd name="connsiteY2" fmla="*/ 854747 h 1352613"/>
              <a:gd name="connsiteX3" fmla="*/ 1879992 w 1902508"/>
              <a:gd name="connsiteY3" fmla="*/ 975991 h 1352613"/>
              <a:gd name="connsiteX4" fmla="*/ 1753927 w 1902508"/>
              <a:gd name="connsiteY4" fmla="*/ 1037386 h 1352613"/>
              <a:gd name="connsiteX5" fmla="*/ 148513 w 1902508"/>
              <a:gd name="connsiteY5" fmla="*/ 1349418 h 1352613"/>
              <a:gd name="connsiteX6" fmla="*/ 113689 w 1902508"/>
              <a:gd name="connsiteY6" fmla="*/ 1352399 h 1352613"/>
              <a:gd name="connsiteX7" fmla="*/ 218 w 1902508"/>
              <a:gd name="connsiteY7" fmla="*/ 1224552 h 1352613"/>
              <a:gd name="connsiteX8" fmla="*/ 218 w 1902508"/>
              <a:gd name="connsiteY8" fmla="*/ 505710 h 1352613"/>
              <a:gd name="connsiteX9" fmla="*/ 31866 w 1902508"/>
              <a:gd name="connsiteY9" fmla="*/ 371602 h 1352613"/>
              <a:gd name="connsiteX10" fmla="*/ 148513 w 1902508"/>
              <a:gd name="connsiteY10" fmla="*/ 323071 h 1352613"/>
              <a:gd name="connsiteX11" fmla="*/ 1753927 w 1902508"/>
              <a:gd name="connsiteY11" fmla="*/ 10773 h 1352613"/>
              <a:gd name="connsiteX12" fmla="*/ 1867837 w 1902508"/>
              <a:gd name="connsiteY12" fmla="*/ 12986 h 1352613"/>
              <a:gd name="connsiteX0" fmla="*/ 1867837 w 1902508"/>
              <a:gd name="connsiteY0" fmla="*/ 12986 h 1352613"/>
              <a:gd name="connsiteX1" fmla="*/ 1902222 w 1902508"/>
              <a:gd name="connsiteY1" fmla="*/ 135905 h 1352613"/>
              <a:gd name="connsiteX2" fmla="*/ 1902222 w 1902508"/>
              <a:gd name="connsiteY2" fmla="*/ 854747 h 1352613"/>
              <a:gd name="connsiteX3" fmla="*/ 1879992 w 1902508"/>
              <a:gd name="connsiteY3" fmla="*/ 975991 h 1352613"/>
              <a:gd name="connsiteX4" fmla="*/ 1753927 w 1902508"/>
              <a:gd name="connsiteY4" fmla="*/ 1037386 h 1352613"/>
              <a:gd name="connsiteX5" fmla="*/ 148513 w 1902508"/>
              <a:gd name="connsiteY5" fmla="*/ 1349418 h 1352613"/>
              <a:gd name="connsiteX6" fmla="*/ 113689 w 1902508"/>
              <a:gd name="connsiteY6" fmla="*/ 1352399 h 1352613"/>
              <a:gd name="connsiteX7" fmla="*/ 218 w 1902508"/>
              <a:gd name="connsiteY7" fmla="*/ 1224552 h 1352613"/>
              <a:gd name="connsiteX8" fmla="*/ 218 w 1902508"/>
              <a:gd name="connsiteY8" fmla="*/ 505710 h 1352613"/>
              <a:gd name="connsiteX9" fmla="*/ 31866 w 1902508"/>
              <a:gd name="connsiteY9" fmla="*/ 371602 h 1352613"/>
              <a:gd name="connsiteX10" fmla="*/ 148513 w 1902508"/>
              <a:gd name="connsiteY10" fmla="*/ 323071 h 1352613"/>
              <a:gd name="connsiteX11" fmla="*/ 1753927 w 1902508"/>
              <a:gd name="connsiteY11" fmla="*/ 10773 h 1352613"/>
              <a:gd name="connsiteX12" fmla="*/ 1867837 w 1902508"/>
              <a:gd name="connsiteY12" fmla="*/ 12986 h 1352613"/>
              <a:gd name="connsiteX0" fmla="*/ 1867837 w 1902508"/>
              <a:gd name="connsiteY0" fmla="*/ 12986 h 1352613"/>
              <a:gd name="connsiteX1" fmla="*/ 1902222 w 1902508"/>
              <a:gd name="connsiteY1" fmla="*/ 135905 h 1352613"/>
              <a:gd name="connsiteX2" fmla="*/ 1902222 w 1902508"/>
              <a:gd name="connsiteY2" fmla="*/ 854747 h 1352613"/>
              <a:gd name="connsiteX3" fmla="*/ 1879992 w 1902508"/>
              <a:gd name="connsiteY3" fmla="*/ 975991 h 1352613"/>
              <a:gd name="connsiteX4" fmla="*/ 1753927 w 1902508"/>
              <a:gd name="connsiteY4" fmla="*/ 1037386 h 1352613"/>
              <a:gd name="connsiteX5" fmla="*/ 148513 w 1902508"/>
              <a:gd name="connsiteY5" fmla="*/ 1349418 h 1352613"/>
              <a:gd name="connsiteX6" fmla="*/ 113689 w 1902508"/>
              <a:gd name="connsiteY6" fmla="*/ 1352399 h 1352613"/>
              <a:gd name="connsiteX7" fmla="*/ 218 w 1902508"/>
              <a:gd name="connsiteY7" fmla="*/ 1224552 h 1352613"/>
              <a:gd name="connsiteX8" fmla="*/ 218 w 1902508"/>
              <a:gd name="connsiteY8" fmla="*/ 505710 h 1352613"/>
              <a:gd name="connsiteX9" fmla="*/ 31866 w 1902508"/>
              <a:gd name="connsiteY9" fmla="*/ 371602 h 1352613"/>
              <a:gd name="connsiteX10" fmla="*/ 148513 w 1902508"/>
              <a:gd name="connsiteY10" fmla="*/ 323071 h 1352613"/>
              <a:gd name="connsiteX11" fmla="*/ 1753927 w 1902508"/>
              <a:gd name="connsiteY11" fmla="*/ 10773 h 1352613"/>
              <a:gd name="connsiteX12" fmla="*/ 1867837 w 1902508"/>
              <a:gd name="connsiteY12" fmla="*/ 12986 h 1352613"/>
              <a:gd name="connsiteX0" fmla="*/ 1867837 w 1902508"/>
              <a:gd name="connsiteY0" fmla="*/ 12986 h 1352613"/>
              <a:gd name="connsiteX1" fmla="*/ 1902222 w 1902508"/>
              <a:gd name="connsiteY1" fmla="*/ 135905 h 1352613"/>
              <a:gd name="connsiteX2" fmla="*/ 1902222 w 1902508"/>
              <a:gd name="connsiteY2" fmla="*/ 854747 h 1352613"/>
              <a:gd name="connsiteX3" fmla="*/ 1879992 w 1902508"/>
              <a:gd name="connsiteY3" fmla="*/ 975991 h 1352613"/>
              <a:gd name="connsiteX4" fmla="*/ 1753927 w 1902508"/>
              <a:gd name="connsiteY4" fmla="*/ 1037386 h 1352613"/>
              <a:gd name="connsiteX5" fmla="*/ 148513 w 1902508"/>
              <a:gd name="connsiteY5" fmla="*/ 1349418 h 1352613"/>
              <a:gd name="connsiteX6" fmla="*/ 113689 w 1902508"/>
              <a:gd name="connsiteY6" fmla="*/ 1352399 h 1352613"/>
              <a:gd name="connsiteX7" fmla="*/ 218 w 1902508"/>
              <a:gd name="connsiteY7" fmla="*/ 1224552 h 1352613"/>
              <a:gd name="connsiteX8" fmla="*/ 218 w 1902508"/>
              <a:gd name="connsiteY8" fmla="*/ 505710 h 1352613"/>
              <a:gd name="connsiteX9" fmla="*/ 31866 w 1902508"/>
              <a:gd name="connsiteY9" fmla="*/ 371602 h 1352613"/>
              <a:gd name="connsiteX10" fmla="*/ 148513 w 1902508"/>
              <a:gd name="connsiteY10" fmla="*/ 323071 h 1352613"/>
              <a:gd name="connsiteX11" fmla="*/ 1753927 w 1902508"/>
              <a:gd name="connsiteY11" fmla="*/ 10773 h 1352613"/>
              <a:gd name="connsiteX12" fmla="*/ 1867837 w 1902508"/>
              <a:gd name="connsiteY12" fmla="*/ 12986 h 1352613"/>
              <a:gd name="connsiteX0" fmla="*/ 1867837 w 1902508"/>
              <a:gd name="connsiteY0" fmla="*/ 12986 h 1352613"/>
              <a:gd name="connsiteX1" fmla="*/ 1902222 w 1902508"/>
              <a:gd name="connsiteY1" fmla="*/ 135905 h 1352613"/>
              <a:gd name="connsiteX2" fmla="*/ 1902222 w 1902508"/>
              <a:gd name="connsiteY2" fmla="*/ 854747 h 1352613"/>
              <a:gd name="connsiteX3" fmla="*/ 1879992 w 1902508"/>
              <a:gd name="connsiteY3" fmla="*/ 975991 h 1352613"/>
              <a:gd name="connsiteX4" fmla="*/ 1753927 w 1902508"/>
              <a:gd name="connsiteY4" fmla="*/ 1037386 h 1352613"/>
              <a:gd name="connsiteX5" fmla="*/ 148513 w 1902508"/>
              <a:gd name="connsiteY5" fmla="*/ 1349418 h 1352613"/>
              <a:gd name="connsiteX6" fmla="*/ 113689 w 1902508"/>
              <a:gd name="connsiteY6" fmla="*/ 1352399 h 1352613"/>
              <a:gd name="connsiteX7" fmla="*/ 218 w 1902508"/>
              <a:gd name="connsiteY7" fmla="*/ 1224552 h 1352613"/>
              <a:gd name="connsiteX8" fmla="*/ 218 w 1902508"/>
              <a:gd name="connsiteY8" fmla="*/ 505710 h 1352613"/>
              <a:gd name="connsiteX9" fmla="*/ 31866 w 1902508"/>
              <a:gd name="connsiteY9" fmla="*/ 371602 h 1352613"/>
              <a:gd name="connsiteX10" fmla="*/ 148513 w 1902508"/>
              <a:gd name="connsiteY10" fmla="*/ 323071 h 1352613"/>
              <a:gd name="connsiteX11" fmla="*/ 1753927 w 1902508"/>
              <a:gd name="connsiteY11" fmla="*/ 10773 h 1352613"/>
              <a:gd name="connsiteX12" fmla="*/ 1867837 w 1902508"/>
              <a:gd name="connsiteY12" fmla="*/ 12986 h 1352613"/>
              <a:gd name="connsiteX0" fmla="*/ 1867837 w 1902508"/>
              <a:gd name="connsiteY0" fmla="*/ 12986 h 1352613"/>
              <a:gd name="connsiteX1" fmla="*/ 1902222 w 1902508"/>
              <a:gd name="connsiteY1" fmla="*/ 135905 h 1352613"/>
              <a:gd name="connsiteX2" fmla="*/ 1902222 w 1902508"/>
              <a:gd name="connsiteY2" fmla="*/ 854747 h 1352613"/>
              <a:gd name="connsiteX3" fmla="*/ 1879992 w 1902508"/>
              <a:gd name="connsiteY3" fmla="*/ 975991 h 1352613"/>
              <a:gd name="connsiteX4" fmla="*/ 1753927 w 1902508"/>
              <a:gd name="connsiteY4" fmla="*/ 1037386 h 1352613"/>
              <a:gd name="connsiteX5" fmla="*/ 148513 w 1902508"/>
              <a:gd name="connsiteY5" fmla="*/ 1349418 h 1352613"/>
              <a:gd name="connsiteX6" fmla="*/ 113689 w 1902508"/>
              <a:gd name="connsiteY6" fmla="*/ 1352399 h 1352613"/>
              <a:gd name="connsiteX7" fmla="*/ 218 w 1902508"/>
              <a:gd name="connsiteY7" fmla="*/ 1224552 h 1352613"/>
              <a:gd name="connsiteX8" fmla="*/ 218 w 1902508"/>
              <a:gd name="connsiteY8" fmla="*/ 505710 h 1352613"/>
              <a:gd name="connsiteX9" fmla="*/ 31866 w 1902508"/>
              <a:gd name="connsiteY9" fmla="*/ 371602 h 1352613"/>
              <a:gd name="connsiteX10" fmla="*/ 148513 w 1902508"/>
              <a:gd name="connsiteY10" fmla="*/ 323071 h 1352613"/>
              <a:gd name="connsiteX11" fmla="*/ 1753927 w 1902508"/>
              <a:gd name="connsiteY11" fmla="*/ 10773 h 1352613"/>
              <a:gd name="connsiteX12" fmla="*/ 1867837 w 1902508"/>
              <a:gd name="connsiteY12" fmla="*/ 12986 h 1352613"/>
              <a:gd name="connsiteX0" fmla="*/ 1867837 w 1902508"/>
              <a:gd name="connsiteY0" fmla="*/ 12986 h 1352613"/>
              <a:gd name="connsiteX1" fmla="*/ 1902222 w 1902508"/>
              <a:gd name="connsiteY1" fmla="*/ 135905 h 1352613"/>
              <a:gd name="connsiteX2" fmla="*/ 1902222 w 1902508"/>
              <a:gd name="connsiteY2" fmla="*/ 854747 h 1352613"/>
              <a:gd name="connsiteX3" fmla="*/ 1879992 w 1902508"/>
              <a:gd name="connsiteY3" fmla="*/ 975991 h 1352613"/>
              <a:gd name="connsiteX4" fmla="*/ 1753927 w 1902508"/>
              <a:gd name="connsiteY4" fmla="*/ 1037386 h 1352613"/>
              <a:gd name="connsiteX5" fmla="*/ 148513 w 1902508"/>
              <a:gd name="connsiteY5" fmla="*/ 1349418 h 1352613"/>
              <a:gd name="connsiteX6" fmla="*/ 113689 w 1902508"/>
              <a:gd name="connsiteY6" fmla="*/ 1352399 h 1352613"/>
              <a:gd name="connsiteX7" fmla="*/ 218 w 1902508"/>
              <a:gd name="connsiteY7" fmla="*/ 1224552 h 1352613"/>
              <a:gd name="connsiteX8" fmla="*/ 218 w 1902508"/>
              <a:gd name="connsiteY8" fmla="*/ 505710 h 1352613"/>
              <a:gd name="connsiteX9" fmla="*/ 31866 w 1902508"/>
              <a:gd name="connsiteY9" fmla="*/ 371602 h 1352613"/>
              <a:gd name="connsiteX10" fmla="*/ 148513 w 1902508"/>
              <a:gd name="connsiteY10" fmla="*/ 323071 h 1352613"/>
              <a:gd name="connsiteX11" fmla="*/ 1753927 w 1902508"/>
              <a:gd name="connsiteY11" fmla="*/ 10773 h 1352613"/>
              <a:gd name="connsiteX12" fmla="*/ 1867837 w 1902508"/>
              <a:gd name="connsiteY12" fmla="*/ 12986 h 1352613"/>
              <a:gd name="connsiteX0" fmla="*/ 1867837 w 1902508"/>
              <a:gd name="connsiteY0" fmla="*/ 12986 h 1352613"/>
              <a:gd name="connsiteX1" fmla="*/ 1902222 w 1902508"/>
              <a:gd name="connsiteY1" fmla="*/ 135905 h 1352613"/>
              <a:gd name="connsiteX2" fmla="*/ 1902222 w 1902508"/>
              <a:gd name="connsiteY2" fmla="*/ 854747 h 1352613"/>
              <a:gd name="connsiteX3" fmla="*/ 1879992 w 1902508"/>
              <a:gd name="connsiteY3" fmla="*/ 975991 h 1352613"/>
              <a:gd name="connsiteX4" fmla="*/ 1753927 w 1902508"/>
              <a:gd name="connsiteY4" fmla="*/ 1037386 h 1352613"/>
              <a:gd name="connsiteX5" fmla="*/ 148513 w 1902508"/>
              <a:gd name="connsiteY5" fmla="*/ 1349418 h 1352613"/>
              <a:gd name="connsiteX6" fmla="*/ 113689 w 1902508"/>
              <a:gd name="connsiteY6" fmla="*/ 1352399 h 1352613"/>
              <a:gd name="connsiteX7" fmla="*/ 218 w 1902508"/>
              <a:gd name="connsiteY7" fmla="*/ 1224552 h 1352613"/>
              <a:gd name="connsiteX8" fmla="*/ 218 w 1902508"/>
              <a:gd name="connsiteY8" fmla="*/ 505710 h 1352613"/>
              <a:gd name="connsiteX9" fmla="*/ 31866 w 1902508"/>
              <a:gd name="connsiteY9" fmla="*/ 371602 h 1352613"/>
              <a:gd name="connsiteX10" fmla="*/ 148513 w 1902508"/>
              <a:gd name="connsiteY10" fmla="*/ 323071 h 1352613"/>
              <a:gd name="connsiteX11" fmla="*/ 1753927 w 1902508"/>
              <a:gd name="connsiteY11" fmla="*/ 10773 h 1352613"/>
              <a:gd name="connsiteX12" fmla="*/ 1867837 w 1902508"/>
              <a:gd name="connsiteY12" fmla="*/ 12986 h 1352613"/>
              <a:gd name="connsiteX0" fmla="*/ 1867837 w 1902508"/>
              <a:gd name="connsiteY0" fmla="*/ 12986 h 1352613"/>
              <a:gd name="connsiteX1" fmla="*/ 1902222 w 1902508"/>
              <a:gd name="connsiteY1" fmla="*/ 135905 h 1352613"/>
              <a:gd name="connsiteX2" fmla="*/ 1902222 w 1902508"/>
              <a:gd name="connsiteY2" fmla="*/ 854747 h 1352613"/>
              <a:gd name="connsiteX3" fmla="*/ 1879992 w 1902508"/>
              <a:gd name="connsiteY3" fmla="*/ 975991 h 1352613"/>
              <a:gd name="connsiteX4" fmla="*/ 1753927 w 1902508"/>
              <a:gd name="connsiteY4" fmla="*/ 1037386 h 1352613"/>
              <a:gd name="connsiteX5" fmla="*/ 148513 w 1902508"/>
              <a:gd name="connsiteY5" fmla="*/ 1349418 h 1352613"/>
              <a:gd name="connsiteX6" fmla="*/ 113689 w 1902508"/>
              <a:gd name="connsiteY6" fmla="*/ 1352399 h 1352613"/>
              <a:gd name="connsiteX7" fmla="*/ 218 w 1902508"/>
              <a:gd name="connsiteY7" fmla="*/ 1224552 h 1352613"/>
              <a:gd name="connsiteX8" fmla="*/ 218 w 1902508"/>
              <a:gd name="connsiteY8" fmla="*/ 505710 h 1352613"/>
              <a:gd name="connsiteX9" fmla="*/ 31866 w 1902508"/>
              <a:gd name="connsiteY9" fmla="*/ 371602 h 1352613"/>
              <a:gd name="connsiteX10" fmla="*/ 148513 w 1902508"/>
              <a:gd name="connsiteY10" fmla="*/ 323071 h 1352613"/>
              <a:gd name="connsiteX11" fmla="*/ 1753927 w 1902508"/>
              <a:gd name="connsiteY11" fmla="*/ 10773 h 1352613"/>
              <a:gd name="connsiteX12" fmla="*/ 1867837 w 1902508"/>
              <a:gd name="connsiteY12" fmla="*/ 12986 h 1352613"/>
              <a:gd name="connsiteX0" fmla="*/ 1877048 w 1911719"/>
              <a:gd name="connsiteY0" fmla="*/ 12986 h 1350365"/>
              <a:gd name="connsiteX1" fmla="*/ 1911433 w 1911719"/>
              <a:gd name="connsiteY1" fmla="*/ 135905 h 1350365"/>
              <a:gd name="connsiteX2" fmla="*/ 1911433 w 1911719"/>
              <a:gd name="connsiteY2" fmla="*/ 854747 h 1350365"/>
              <a:gd name="connsiteX3" fmla="*/ 1889203 w 1911719"/>
              <a:gd name="connsiteY3" fmla="*/ 975991 h 1350365"/>
              <a:gd name="connsiteX4" fmla="*/ 1763138 w 1911719"/>
              <a:gd name="connsiteY4" fmla="*/ 1037386 h 1350365"/>
              <a:gd name="connsiteX5" fmla="*/ 157724 w 1911719"/>
              <a:gd name="connsiteY5" fmla="*/ 1349418 h 1350365"/>
              <a:gd name="connsiteX6" fmla="*/ 43612 w 1911719"/>
              <a:gd name="connsiteY6" fmla="*/ 1347594 h 1350365"/>
              <a:gd name="connsiteX7" fmla="*/ 9429 w 1911719"/>
              <a:gd name="connsiteY7" fmla="*/ 1224552 h 1350365"/>
              <a:gd name="connsiteX8" fmla="*/ 9429 w 1911719"/>
              <a:gd name="connsiteY8" fmla="*/ 505710 h 1350365"/>
              <a:gd name="connsiteX9" fmla="*/ 41077 w 1911719"/>
              <a:gd name="connsiteY9" fmla="*/ 371602 h 1350365"/>
              <a:gd name="connsiteX10" fmla="*/ 157724 w 1911719"/>
              <a:gd name="connsiteY10" fmla="*/ 323071 h 1350365"/>
              <a:gd name="connsiteX11" fmla="*/ 1763138 w 1911719"/>
              <a:gd name="connsiteY11" fmla="*/ 10773 h 1350365"/>
              <a:gd name="connsiteX12" fmla="*/ 1877048 w 1911719"/>
              <a:gd name="connsiteY12" fmla="*/ 12986 h 1350365"/>
              <a:gd name="connsiteX0" fmla="*/ 1873126 w 1907797"/>
              <a:gd name="connsiteY0" fmla="*/ 12986 h 1359744"/>
              <a:gd name="connsiteX1" fmla="*/ 1907511 w 1907797"/>
              <a:gd name="connsiteY1" fmla="*/ 135905 h 1359744"/>
              <a:gd name="connsiteX2" fmla="*/ 1907511 w 1907797"/>
              <a:gd name="connsiteY2" fmla="*/ 854747 h 1359744"/>
              <a:gd name="connsiteX3" fmla="*/ 1885281 w 1907797"/>
              <a:gd name="connsiteY3" fmla="*/ 975991 h 1359744"/>
              <a:gd name="connsiteX4" fmla="*/ 1759216 w 1907797"/>
              <a:gd name="connsiteY4" fmla="*/ 1037386 h 1359744"/>
              <a:gd name="connsiteX5" fmla="*/ 153802 w 1907797"/>
              <a:gd name="connsiteY5" fmla="*/ 1349418 h 1359744"/>
              <a:gd name="connsiteX6" fmla="*/ 39690 w 1907797"/>
              <a:gd name="connsiteY6" fmla="*/ 1347594 h 1359744"/>
              <a:gd name="connsiteX7" fmla="*/ 5507 w 1907797"/>
              <a:gd name="connsiteY7" fmla="*/ 1224552 h 1359744"/>
              <a:gd name="connsiteX8" fmla="*/ 5507 w 1907797"/>
              <a:gd name="connsiteY8" fmla="*/ 505710 h 1359744"/>
              <a:gd name="connsiteX9" fmla="*/ 37155 w 1907797"/>
              <a:gd name="connsiteY9" fmla="*/ 371602 h 1359744"/>
              <a:gd name="connsiteX10" fmla="*/ 153802 w 1907797"/>
              <a:gd name="connsiteY10" fmla="*/ 323071 h 1359744"/>
              <a:gd name="connsiteX11" fmla="*/ 1759216 w 1907797"/>
              <a:gd name="connsiteY11" fmla="*/ 10773 h 1359744"/>
              <a:gd name="connsiteX12" fmla="*/ 1873126 w 1907797"/>
              <a:gd name="connsiteY12" fmla="*/ 12986 h 1359744"/>
              <a:gd name="connsiteX0" fmla="*/ 1871434 w 1906105"/>
              <a:gd name="connsiteY0" fmla="*/ 12986 h 1359744"/>
              <a:gd name="connsiteX1" fmla="*/ 1905819 w 1906105"/>
              <a:gd name="connsiteY1" fmla="*/ 135905 h 1359744"/>
              <a:gd name="connsiteX2" fmla="*/ 1905819 w 1906105"/>
              <a:gd name="connsiteY2" fmla="*/ 854747 h 1359744"/>
              <a:gd name="connsiteX3" fmla="*/ 1883589 w 1906105"/>
              <a:gd name="connsiteY3" fmla="*/ 975991 h 1359744"/>
              <a:gd name="connsiteX4" fmla="*/ 1757524 w 1906105"/>
              <a:gd name="connsiteY4" fmla="*/ 1037386 h 1359744"/>
              <a:gd name="connsiteX5" fmla="*/ 152110 w 1906105"/>
              <a:gd name="connsiteY5" fmla="*/ 1349418 h 1359744"/>
              <a:gd name="connsiteX6" fmla="*/ 37998 w 1906105"/>
              <a:gd name="connsiteY6" fmla="*/ 1347594 h 1359744"/>
              <a:gd name="connsiteX7" fmla="*/ 3815 w 1906105"/>
              <a:gd name="connsiteY7" fmla="*/ 1224552 h 1359744"/>
              <a:gd name="connsiteX8" fmla="*/ 3815 w 1906105"/>
              <a:gd name="connsiteY8" fmla="*/ 505710 h 1359744"/>
              <a:gd name="connsiteX9" fmla="*/ 35463 w 1906105"/>
              <a:gd name="connsiteY9" fmla="*/ 371602 h 1359744"/>
              <a:gd name="connsiteX10" fmla="*/ 152110 w 1906105"/>
              <a:gd name="connsiteY10" fmla="*/ 323071 h 1359744"/>
              <a:gd name="connsiteX11" fmla="*/ 1757524 w 1906105"/>
              <a:gd name="connsiteY11" fmla="*/ 10773 h 1359744"/>
              <a:gd name="connsiteX12" fmla="*/ 1871434 w 1906105"/>
              <a:gd name="connsiteY12" fmla="*/ 12986 h 1359744"/>
              <a:gd name="connsiteX0" fmla="*/ 1867619 w 1902290"/>
              <a:gd name="connsiteY0" fmla="*/ 12986 h 1362553"/>
              <a:gd name="connsiteX1" fmla="*/ 1902004 w 1902290"/>
              <a:gd name="connsiteY1" fmla="*/ 135905 h 1362553"/>
              <a:gd name="connsiteX2" fmla="*/ 1902004 w 1902290"/>
              <a:gd name="connsiteY2" fmla="*/ 854747 h 1362553"/>
              <a:gd name="connsiteX3" fmla="*/ 1879774 w 1902290"/>
              <a:gd name="connsiteY3" fmla="*/ 975991 h 1362553"/>
              <a:gd name="connsiteX4" fmla="*/ 1753709 w 1902290"/>
              <a:gd name="connsiteY4" fmla="*/ 1037386 h 1362553"/>
              <a:gd name="connsiteX5" fmla="*/ 148295 w 1902290"/>
              <a:gd name="connsiteY5" fmla="*/ 1349418 h 1362553"/>
              <a:gd name="connsiteX6" fmla="*/ 34183 w 1902290"/>
              <a:gd name="connsiteY6" fmla="*/ 1347594 h 1362553"/>
              <a:gd name="connsiteX7" fmla="*/ 0 w 1902290"/>
              <a:gd name="connsiteY7" fmla="*/ 1224552 h 1362553"/>
              <a:gd name="connsiteX8" fmla="*/ 0 w 1902290"/>
              <a:gd name="connsiteY8" fmla="*/ 505710 h 1362553"/>
              <a:gd name="connsiteX9" fmla="*/ 31648 w 1902290"/>
              <a:gd name="connsiteY9" fmla="*/ 371602 h 1362553"/>
              <a:gd name="connsiteX10" fmla="*/ 148295 w 1902290"/>
              <a:gd name="connsiteY10" fmla="*/ 323071 h 1362553"/>
              <a:gd name="connsiteX11" fmla="*/ 1753709 w 1902290"/>
              <a:gd name="connsiteY11" fmla="*/ 10773 h 1362553"/>
              <a:gd name="connsiteX12" fmla="*/ 1867619 w 1902290"/>
              <a:gd name="connsiteY12" fmla="*/ 12986 h 1362553"/>
              <a:gd name="connsiteX0" fmla="*/ 1867619 w 1902290"/>
              <a:gd name="connsiteY0" fmla="*/ 12986 h 1362704"/>
              <a:gd name="connsiteX1" fmla="*/ 1902004 w 1902290"/>
              <a:gd name="connsiteY1" fmla="*/ 135905 h 1362704"/>
              <a:gd name="connsiteX2" fmla="*/ 1902004 w 1902290"/>
              <a:gd name="connsiteY2" fmla="*/ 854747 h 1362704"/>
              <a:gd name="connsiteX3" fmla="*/ 1879774 w 1902290"/>
              <a:gd name="connsiteY3" fmla="*/ 975991 h 1362704"/>
              <a:gd name="connsiteX4" fmla="*/ 1753709 w 1902290"/>
              <a:gd name="connsiteY4" fmla="*/ 1037386 h 1362704"/>
              <a:gd name="connsiteX5" fmla="*/ 148295 w 1902290"/>
              <a:gd name="connsiteY5" fmla="*/ 1349418 h 1362704"/>
              <a:gd name="connsiteX6" fmla="*/ 34183 w 1902290"/>
              <a:gd name="connsiteY6" fmla="*/ 1347594 h 1362704"/>
              <a:gd name="connsiteX7" fmla="*/ 0 w 1902290"/>
              <a:gd name="connsiteY7" fmla="*/ 1224552 h 1362704"/>
              <a:gd name="connsiteX8" fmla="*/ 0 w 1902290"/>
              <a:gd name="connsiteY8" fmla="*/ 505710 h 1362704"/>
              <a:gd name="connsiteX9" fmla="*/ 31648 w 1902290"/>
              <a:gd name="connsiteY9" fmla="*/ 371602 h 1362704"/>
              <a:gd name="connsiteX10" fmla="*/ 148295 w 1902290"/>
              <a:gd name="connsiteY10" fmla="*/ 323071 h 1362704"/>
              <a:gd name="connsiteX11" fmla="*/ 1753709 w 1902290"/>
              <a:gd name="connsiteY11" fmla="*/ 10773 h 1362704"/>
              <a:gd name="connsiteX12" fmla="*/ 1867619 w 1902290"/>
              <a:gd name="connsiteY12" fmla="*/ 12986 h 1362704"/>
              <a:gd name="connsiteX0" fmla="*/ 1867619 w 1902290"/>
              <a:gd name="connsiteY0" fmla="*/ 12986 h 1360287"/>
              <a:gd name="connsiteX1" fmla="*/ 1902004 w 1902290"/>
              <a:gd name="connsiteY1" fmla="*/ 135905 h 1360287"/>
              <a:gd name="connsiteX2" fmla="*/ 1902004 w 1902290"/>
              <a:gd name="connsiteY2" fmla="*/ 854747 h 1360287"/>
              <a:gd name="connsiteX3" fmla="*/ 1879774 w 1902290"/>
              <a:gd name="connsiteY3" fmla="*/ 975991 h 1360287"/>
              <a:gd name="connsiteX4" fmla="*/ 1753709 w 1902290"/>
              <a:gd name="connsiteY4" fmla="*/ 1037386 h 1360287"/>
              <a:gd name="connsiteX5" fmla="*/ 148295 w 1902290"/>
              <a:gd name="connsiteY5" fmla="*/ 1349418 h 1360287"/>
              <a:gd name="connsiteX6" fmla="*/ 34183 w 1902290"/>
              <a:gd name="connsiteY6" fmla="*/ 1347594 h 1360287"/>
              <a:gd name="connsiteX7" fmla="*/ 0 w 1902290"/>
              <a:gd name="connsiteY7" fmla="*/ 1224552 h 1360287"/>
              <a:gd name="connsiteX8" fmla="*/ 0 w 1902290"/>
              <a:gd name="connsiteY8" fmla="*/ 505710 h 1360287"/>
              <a:gd name="connsiteX9" fmla="*/ 31648 w 1902290"/>
              <a:gd name="connsiteY9" fmla="*/ 371602 h 1360287"/>
              <a:gd name="connsiteX10" fmla="*/ 148295 w 1902290"/>
              <a:gd name="connsiteY10" fmla="*/ 323071 h 1360287"/>
              <a:gd name="connsiteX11" fmla="*/ 1753709 w 1902290"/>
              <a:gd name="connsiteY11" fmla="*/ 10773 h 1360287"/>
              <a:gd name="connsiteX12" fmla="*/ 1867619 w 1902290"/>
              <a:gd name="connsiteY12" fmla="*/ 12986 h 1360287"/>
              <a:gd name="connsiteX0" fmla="*/ 1867619 w 1902290"/>
              <a:gd name="connsiteY0" fmla="*/ 12986 h 1358026"/>
              <a:gd name="connsiteX1" fmla="*/ 1902004 w 1902290"/>
              <a:gd name="connsiteY1" fmla="*/ 135905 h 1358026"/>
              <a:gd name="connsiteX2" fmla="*/ 1902004 w 1902290"/>
              <a:gd name="connsiteY2" fmla="*/ 854747 h 1358026"/>
              <a:gd name="connsiteX3" fmla="*/ 1879774 w 1902290"/>
              <a:gd name="connsiteY3" fmla="*/ 975991 h 1358026"/>
              <a:gd name="connsiteX4" fmla="*/ 1753709 w 1902290"/>
              <a:gd name="connsiteY4" fmla="*/ 1037386 h 1358026"/>
              <a:gd name="connsiteX5" fmla="*/ 149096 w 1902290"/>
              <a:gd name="connsiteY5" fmla="*/ 1349418 h 1358026"/>
              <a:gd name="connsiteX6" fmla="*/ 34183 w 1902290"/>
              <a:gd name="connsiteY6" fmla="*/ 1347594 h 1358026"/>
              <a:gd name="connsiteX7" fmla="*/ 0 w 1902290"/>
              <a:gd name="connsiteY7" fmla="*/ 1224552 h 1358026"/>
              <a:gd name="connsiteX8" fmla="*/ 0 w 1902290"/>
              <a:gd name="connsiteY8" fmla="*/ 505710 h 1358026"/>
              <a:gd name="connsiteX9" fmla="*/ 31648 w 1902290"/>
              <a:gd name="connsiteY9" fmla="*/ 371602 h 1358026"/>
              <a:gd name="connsiteX10" fmla="*/ 148295 w 1902290"/>
              <a:gd name="connsiteY10" fmla="*/ 323071 h 1358026"/>
              <a:gd name="connsiteX11" fmla="*/ 1753709 w 1902290"/>
              <a:gd name="connsiteY11" fmla="*/ 10773 h 1358026"/>
              <a:gd name="connsiteX12" fmla="*/ 1867619 w 1902290"/>
              <a:gd name="connsiteY12" fmla="*/ 12986 h 1358026"/>
              <a:gd name="connsiteX0" fmla="*/ 1867619 w 1902290"/>
              <a:gd name="connsiteY0" fmla="*/ 12986 h 1359434"/>
              <a:gd name="connsiteX1" fmla="*/ 1902004 w 1902290"/>
              <a:gd name="connsiteY1" fmla="*/ 135905 h 1359434"/>
              <a:gd name="connsiteX2" fmla="*/ 1902004 w 1902290"/>
              <a:gd name="connsiteY2" fmla="*/ 854747 h 1359434"/>
              <a:gd name="connsiteX3" fmla="*/ 1879774 w 1902290"/>
              <a:gd name="connsiteY3" fmla="*/ 975991 h 1359434"/>
              <a:gd name="connsiteX4" fmla="*/ 1753709 w 1902290"/>
              <a:gd name="connsiteY4" fmla="*/ 1037386 h 1359434"/>
              <a:gd name="connsiteX5" fmla="*/ 149096 w 1902290"/>
              <a:gd name="connsiteY5" fmla="*/ 1349418 h 1359434"/>
              <a:gd name="connsiteX6" fmla="*/ 34183 w 1902290"/>
              <a:gd name="connsiteY6" fmla="*/ 1347594 h 1359434"/>
              <a:gd name="connsiteX7" fmla="*/ 0 w 1902290"/>
              <a:gd name="connsiteY7" fmla="*/ 1224552 h 1359434"/>
              <a:gd name="connsiteX8" fmla="*/ 0 w 1902290"/>
              <a:gd name="connsiteY8" fmla="*/ 505710 h 1359434"/>
              <a:gd name="connsiteX9" fmla="*/ 31648 w 1902290"/>
              <a:gd name="connsiteY9" fmla="*/ 371602 h 1359434"/>
              <a:gd name="connsiteX10" fmla="*/ 148295 w 1902290"/>
              <a:gd name="connsiteY10" fmla="*/ 323071 h 1359434"/>
              <a:gd name="connsiteX11" fmla="*/ 1753709 w 1902290"/>
              <a:gd name="connsiteY11" fmla="*/ 10773 h 1359434"/>
              <a:gd name="connsiteX12" fmla="*/ 1867619 w 1902290"/>
              <a:gd name="connsiteY12" fmla="*/ 12986 h 1359434"/>
              <a:gd name="connsiteX0" fmla="*/ 1867619 w 1902290"/>
              <a:gd name="connsiteY0" fmla="*/ 12986 h 1358913"/>
              <a:gd name="connsiteX1" fmla="*/ 1902004 w 1902290"/>
              <a:gd name="connsiteY1" fmla="*/ 135905 h 1358913"/>
              <a:gd name="connsiteX2" fmla="*/ 1902004 w 1902290"/>
              <a:gd name="connsiteY2" fmla="*/ 854747 h 1358913"/>
              <a:gd name="connsiteX3" fmla="*/ 1879774 w 1902290"/>
              <a:gd name="connsiteY3" fmla="*/ 975991 h 1358913"/>
              <a:gd name="connsiteX4" fmla="*/ 1753709 w 1902290"/>
              <a:gd name="connsiteY4" fmla="*/ 1037386 h 1358913"/>
              <a:gd name="connsiteX5" fmla="*/ 149096 w 1902290"/>
              <a:gd name="connsiteY5" fmla="*/ 1349418 h 1358913"/>
              <a:gd name="connsiteX6" fmla="*/ 34183 w 1902290"/>
              <a:gd name="connsiteY6" fmla="*/ 1347594 h 1358913"/>
              <a:gd name="connsiteX7" fmla="*/ 0 w 1902290"/>
              <a:gd name="connsiteY7" fmla="*/ 1224552 h 1358913"/>
              <a:gd name="connsiteX8" fmla="*/ 0 w 1902290"/>
              <a:gd name="connsiteY8" fmla="*/ 505710 h 1358913"/>
              <a:gd name="connsiteX9" fmla="*/ 31648 w 1902290"/>
              <a:gd name="connsiteY9" fmla="*/ 371602 h 1358913"/>
              <a:gd name="connsiteX10" fmla="*/ 148295 w 1902290"/>
              <a:gd name="connsiteY10" fmla="*/ 323071 h 1358913"/>
              <a:gd name="connsiteX11" fmla="*/ 1753709 w 1902290"/>
              <a:gd name="connsiteY11" fmla="*/ 10773 h 1358913"/>
              <a:gd name="connsiteX12" fmla="*/ 1867619 w 1902290"/>
              <a:gd name="connsiteY12" fmla="*/ 12986 h 1358913"/>
              <a:gd name="connsiteX0" fmla="*/ 1867619 w 1902290"/>
              <a:gd name="connsiteY0" fmla="*/ 12986 h 1360761"/>
              <a:gd name="connsiteX1" fmla="*/ 1902004 w 1902290"/>
              <a:gd name="connsiteY1" fmla="*/ 135905 h 1360761"/>
              <a:gd name="connsiteX2" fmla="*/ 1902004 w 1902290"/>
              <a:gd name="connsiteY2" fmla="*/ 854747 h 1360761"/>
              <a:gd name="connsiteX3" fmla="*/ 1879774 w 1902290"/>
              <a:gd name="connsiteY3" fmla="*/ 975991 h 1360761"/>
              <a:gd name="connsiteX4" fmla="*/ 1753709 w 1902290"/>
              <a:gd name="connsiteY4" fmla="*/ 1037386 h 1360761"/>
              <a:gd name="connsiteX5" fmla="*/ 149096 w 1902290"/>
              <a:gd name="connsiteY5" fmla="*/ 1349418 h 1360761"/>
              <a:gd name="connsiteX6" fmla="*/ 34183 w 1902290"/>
              <a:gd name="connsiteY6" fmla="*/ 1347594 h 1360761"/>
              <a:gd name="connsiteX7" fmla="*/ 0 w 1902290"/>
              <a:gd name="connsiteY7" fmla="*/ 1224552 h 1360761"/>
              <a:gd name="connsiteX8" fmla="*/ 0 w 1902290"/>
              <a:gd name="connsiteY8" fmla="*/ 505710 h 1360761"/>
              <a:gd name="connsiteX9" fmla="*/ 31648 w 1902290"/>
              <a:gd name="connsiteY9" fmla="*/ 371602 h 1360761"/>
              <a:gd name="connsiteX10" fmla="*/ 148295 w 1902290"/>
              <a:gd name="connsiteY10" fmla="*/ 323071 h 1360761"/>
              <a:gd name="connsiteX11" fmla="*/ 1753709 w 1902290"/>
              <a:gd name="connsiteY11" fmla="*/ 10773 h 1360761"/>
              <a:gd name="connsiteX12" fmla="*/ 1867619 w 1902290"/>
              <a:gd name="connsiteY12" fmla="*/ 12986 h 1360761"/>
              <a:gd name="connsiteX0" fmla="*/ 1867619 w 1902290"/>
              <a:gd name="connsiteY0" fmla="*/ 12986 h 1360761"/>
              <a:gd name="connsiteX1" fmla="*/ 1902004 w 1902290"/>
              <a:gd name="connsiteY1" fmla="*/ 135905 h 1360761"/>
              <a:gd name="connsiteX2" fmla="*/ 1902004 w 1902290"/>
              <a:gd name="connsiteY2" fmla="*/ 854747 h 1360761"/>
              <a:gd name="connsiteX3" fmla="*/ 1879774 w 1902290"/>
              <a:gd name="connsiteY3" fmla="*/ 975991 h 1360761"/>
              <a:gd name="connsiteX4" fmla="*/ 1753709 w 1902290"/>
              <a:gd name="connsiteY4" fmla="*/ 1037386 h 1360761"/>
              <a:gd name="connsiteX5" fmla="*/ 149096 w 1902290"/>
              <a:gd name="connsiteY5" fmla="*/ 1349418 h 1360761"/>
              <a:gd name="connsiteX6" fmla="*/ 34183 w 1902290"/>
              <a:gd name="connsiteY6" fmla="*/ 1347594 h 1360761"/>
              <a:gd name="connsiteX7" fmla="*/ 0 w 1902290"/>
              <a:gd name="connsiteY7" fmla="*/ 1224552 h 1360761"/>
              <a:gd name="connsiteX8" fmla="*/ 0 w 1902290"/>
              <a:gd name="connsiteY8" fmla="*/ 505710 h 1360761"/>
              <a:gd name="connsiteX9" fmla="*/ 31648 w 1902290"/>
              <a:gd name="connsiteY9" fmla="*/ 371602 h 1360761"/>
              <a:gd name="connsiteX10" fmla="*/ 148295 w 1902290"/>
              <a:gd name="connsiteY10" fmla="*/ 323071 h 1360761"/>
              <a:gd name="connsiteX11" fmla="*/ 1753709 w 1902290"/>
              <a:gd name="connsiteY11" fmla="*/ 10773 h 1360761"/>
              <a:gd name="connsiteX12" fmla="*/ 1867619 w 1902290"/>
              <a:gd name="connsiteY12" fmla="*/ 12986 h 1360761"/>
              <a:gd name="connsiteX0" fmla="*/ 1867619 w 1902290"/>
              <a:gd name="connsiteY0" fmla="*/ 12986 h 1360761"/>
              <a:gd name="connsiteX1" fmla="*/ 1902004 w 1902290"/>
              <a:gd name="connsiteY1" fmla="*/ 135905 h 1360761"/>
              <a:gd name="connsiteX2" fmla="*/ 1902004 w 1902290"/>
              <a:gd name="connsiteY2" fmla="*/ 854747 h 1360761"/>
              <a:gd name="connsiteX3" fmla="*/ 1879774 w 1902290"/>
              <a:gd name="connsiteY3" fmla="*/ 975991 h 1360761"/>
              <a:gd name="connsiteX4" fmla="*/ 1753709 w 1902290"/>
              <a:gd name="connsiteY4" fmla="*/ 1037386 h 1360761"/>
              <a:gd name="connsiteX5" fmla="*/ 149096 w 1902290"/>
              <a:gd name="connsiteY5" fmla="*/ 1349418 h 1360761"/>
              <a:gd name="connsiteX6" fmla="*/ 34183 w 1902290"/>
              <a:gd name="connsiteY6" fmla="*/ 1347594 h 1360761"/>
              <a:gd name="connsiteX7" fmla="*/ 0 w 1902290"/>
              <a:gd name="connsiteY7" fmla="*/ 1224552 h 1360761"/>
              <a:gd name="connsiteX8" fmla="*/ 0 w 1902290"/>
              <a:gd name="connsiteY8" fmla="*/ 505710 h 1360761"/>
              <a:gd name="connsiteX9" fmla="*/ 31648 w 1902290"/>
              <a:gd name="connsiteY9" fmla="*/ 371602 h 1360761"/>
              <a:gd name="connsiteX10" fmla="*/ 155326 w 1902290"/>
              <a:gd name="connsiteY10" fmla="*/ 319555 h 1360761"/>
              <a:gd name="connsiteX11" fmla="*/ 1753709 w 1902290"/>
              <a:gd name="connsiteY11" fmla="*/ 10773 h 1360761"/>
              <a:gd name="connsiteX12" fmla="*/ 1867619 w 1902290"/>
              <a:gd name="connsiteY12" fmla="*/ 12986 h 1360761"/>
              <a:gd name="connsiteX0" fmla="*/ 1867619 w 1902290"/>
              <a:gd name="connsiteY0" fmla="*/ 12986 h 1360761"/>
              <a:gd name="connsiteX1" fmla="*/ 1902004 w 1902290"/>
              <a:gd name="connsiteY1" fmla="*/ 135905 h 1360761"/>
              <a:gd name="connsiteX2" fmla="*/ 1902004 w 1902290"/>
              <a:gd name="connsiteY2" fmla="*/ 854747 h 1360761"/>
              <a:gd name="connsiteX3" fmla="*/ 1879774 w 1902290"/>
              <a:gd name="connsiteY3" fmla="*/ 975991 h 1360761"/>
              <a:gd name="connsiteX4" fmla="*/ 1753709 w 1902290"/>
              <a:gd name="connsiteY4" fmla="*/ 1037386 h 1360761"/>
              <a:gd name="connsiteX5" fmla="*/ 149096 w 1902290"/>
              <a:gd name="connsiteY5" fmla="*/ 1349418 h 1360761"/>
              <a:gd name="connsiteX6" fmla="*/ 34183 w 1902290"/>
              <a:gd name="connsiteY6" fmla="*/ 1347594 h 1360761"/>
              <a:gd name="connsiteX7" fmla="*/ 0 w 1902290"/>
              <a:gd name="connsiteY7" fmla="*/ 1224552 h 1360761"/>
              <a:gd name="connsiteX8" fmla="*/ 0 w 1902290"/>
              <a:gd name="connsiteY8" fmla="*/ 505710 h 1360761"/>
              <a:gd name="connsiteX9" fmla="*/ 31648 w 1902290"/>
              <a:gd name="connsiteY9" fmla="*/ 371602 h 1360761"/>
              <a:gd name="connsiteX10" fmla="*/ 155326 w 1902290"/>
              <a:gd name="connsiteY10" fmla="*/ 319555 h 1360761"/>
              <a:gd name="connsiteX11" fmla="*/ 1753709 w 1902290"/>
              <a:gd name="connsiteY11" fmla="*/ 10773 h 1360761"/>
              <a:gd name="connsiteX12" fmla="*/ 1867619 w 1902290"/>
              <a:gd name="connsiteY12" fmla="*/ 12986 h 1360761"/>
              <a:gd name="connsiteX0" fmla="*/ 1867619 w 1902290"/>
              <a:gd name="connsiteY0" fmla="*/ 12986 h 1360761"/>
              <a:gd name="connsiteX1" fmla="*/ 1902004 w 1902290"/>
              <a:gd name="connsiteY1" fmla="*/ 135905 h 1360761"/>
              <a:gd name="connsiteX2" fmla="*/ 1902004 w 1902290"/>
              <a:gd name="connsiteY2" fmla="*/ 854747 h 1360761"/>
              <a:gd name="connsiteX3" fmla="*/ 1879774 w 1902290"/>
              <a:gd name="connsiteY3" fmla="*/ 975991 h 1360761"/>
              <a:gd name="connsiteX4" fmla="*/ 1753709 w 1902290"/>
              <a:gd name="connsiteY4" fmla="*/ 1037386 h 1360761"/>
              <a:gd name="connsiteX5" fmla="*/ 149096 w 1902290"/>
              <a:gd name="connsiteY5" fmla="*/ 1349418 h 1360761"/>
              <a:gd name="connsiteX6" fmla="*/ 34183 w 1902290"/>
              <a:gd name="connsiteY6" fmla="*/ 1347594 h 1360761"/>
              <a:gd name="connsiteX7" fmla="*/ 0 w 1902290"/>
              <a:gd name="connsiteY7" fmla="*/ 1224552 h 1360761"/>
              <a:gd name="connsiteX8" fmla="*/ 0 w 1902290"/>
              <a:gd name="connsiteY8" fmla="*/ 505710 h 1360761"/>
              <a:gd name="connsiteX9" fmla="*/ 31648 w 1902290"/>
              <a:gd name="connsiteY9" fmla="*/ 371602 h 1360761"/>
              <a:gd name="connsiteX10" fmla="*/ 155326 w 1902290"/>
              <a:gd name="connsiteY10" fmla="*/ 319555 h 1360761"/>
              <a:gd name="connsiteX11" fmla="*/ 1753709 w 1902290"/>
              <a:gd name="connsiteY11" fmla="*/ 10773 h 1360761"/>
              <a:gd name="connsiteX12" fmla="*/ 1867619 w 1902290"/>
              <a:gd name="connsiteY12" fmla="*/ 12986 h 1360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902290" h="1360761">
                <a:moveTo>
                  <a:pt x="1867619" y="12986"/>
                </a:moveTo>
                <a:cubicBezTo>
                  <a:pt x="1905082" y="38138"/>
                  <a:pt x="1902668" y="77924"/>
                  <a:pt x="1902004" y="135905"/>
                </a:cubicBezTo>
                <a:lnTo>
                  <a:pt x="1902004" y="854747"/>
                </a:lnTo>
                <a:cubicBezTo>
                  <a:pt x="1902627" y="907312"/>
                  <a:pt x="1901317" y="946976"/>
                  <a:pt x="1879774" y="975991"/>
                </a:cubicBezTo>
                <a:cubicBezTo>
                  <a:pt x="1849087" y="1017321"/>
                  <a:pt x="1823646" y="1024002"/>
                  <a:pt x="1753709" y="1037386"/>
                </a:cubicBezTo>
                <a:lnTo>
                  <a:pt x="149096" y="1349418"/>
                </a:lnTo>
                <a:cubicBezTo>
                  <a:pt x="112072" y="1358514"/>
                  <a:pt x="61662" y="1370426"/>
                  <a:pt x="34183" y="1347594"/>
                </a:cubicBezTo>
                <a:cubicBezTo>
                  <a:pt x="2177" y="1321001"/>
                  <a:pt x="37" y="1293594"/>
                  <a:pt x="0" y="1224552"/>
                </a:cubicBezTo>
                <a:lnTo>
                  <a:pt x="0" y="505710"/>
                </a:lnTo>
                <a:cubicBezTo>
                  <a:pt x="405" y="458533"/>
                  <a:pt x="5760" y="402628"/>
                  <a:pt x="31648" y="371602"/>
                </a:cubicBezTo>
                <a:cubicBezTo>
                  <a:pt x="57536" y="340576"/>
                  <a:pt x="103964" y="329501"/>
                  <a:pt x="155326" y="319555"/>
                </a:cubicBezTo>
                <a:lnTo>
                  <a:pt x="1753709" y="10773"/>
                </a:lnTo>
                <a:cubicBezTo>
                  <a:pt x="1812984" y="-504"/>
                  <a:pt x="1837468" y="-7257"/>
                  <a:pt x="1867619" y="12986"/>
                </a:cubicBezTo>
                <a:close/>
              </a:path>
            </a:pathLst>
          </a:custGeom>
          <a:solidFill>
            <a:schemeClr val="tx2"/>
          </a:solidFill>
        </p:spPr>
        <p:txBody>
          <a:bodyPr wrap="square" lIns="216000" tIns="576000" rIns="144000" bIns="360000" anchor="t" anchorCtr="0">
            <a:normAutofit/>
          </a:bodyPr>
          <a:lstStyle>
            <a:lvl1pPr algn="l">
              <a:lnSpc>
                <a:spcPct val="90000"/>
              </a:lnSpc>
              <a:defRPr sz="1400" b="1" cap="none" baseline="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Edit the title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F8C2B7F-F2FC-47A0-9BB8-77505095523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Title of the presentation </a:t>
            </a:r>
            <a:endParaRPr lang="en-US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4253EC9-D4C3-40CA-B15D-1F267382B6E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D52E7CA-940C-4B6E-9E73-0245BA95FC91}" type="slidenum">
              <a:rPr lang="en-US" noProof="0" smtClean="0"/>
              <a:pPr/>
              <a:t>‹Nr.›</a:t>
            </a:fld>
            <a:r>
              <a:rPr lang="en-US" noProof="0"/>
              <a:t> /</a:t>
            </a:r>
            <a:endParaRPr lang="en-US" noProof="0" dirty="0"/>
          </a:p>
        </p:txBody>
      </p:sp>
      <p:sp>
        <p:nvSpPr>
          <p:cNvPr id="11" name="ZoneTexte 18">
            <a:extLst>
              <a:ext uri="{FF2B5EF4-FFF2-40B4-BE49-F238E27FC236}">
                <a16:creationId xmlns:a16="http://schemas.microsoft.com/office/drawing/2014/main" id="{8CB8E7C8-6F78-4956-8C43-501D911E87E3}"/>
              </a:ext>
            </a:extLst>
          </p:cNvPr>
          <p:cNvSpPr txBox="1"/>
          <p:nvPr userDrawn="1"/>
        </p:nvSpPr>
        <p:spPr>
          <a:xfrm>
            <a:off x="-2300564" y="494385"/>
            <a:ext cx="2100583" cy="1025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="1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="1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tauschen</a:t>
            </a:r>
            <a:r>
              <a:rPr lang="en-US" sz="900" b="1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Rechtsklick</a:t>
            </a:r>
            <a:r>
              <a:rPr lang="en-US" sz="90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auf das </a:t>
            </a:r>
            <a:r>
              <a:rPr lang="en-US" sz="90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Foto</a:t>
            </a:r>
            <a:endParaRPr lang="en-US" sz="900" baseline="0" noProof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90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ändern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auswählen</a:t>
            </a:r>
            <a:endParaRPr lang="en-US" sz="900" baseline="0" noProof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Gewünschtes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Ordner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Laufwerk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auswählen</a:t>
            </a:r>
            <a:endParaRPr lang="en-US" sz="900" noProof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endParaRPr lang="en-US" sz="900" b="1" noProof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02776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nde image + grande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pour une image  18">
            <a:extLst>
              <a:ext uri="{FF2B5EF4-FFF2-40B4-BE49-F238E27FC236}">
                <a16:creationId xmlns:a16="http://schemas.microsoft.com/office/drawing/2014/main" id="{4F1009D9-D378-4A9C-B28B-0E4F78E83C4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9144000" cy="3810000"/>
          </a:xfrm>
          <a:custGeom>
            <a:avLst/>
            <a:gdLst>
              <a:gd name="connsiteX0" fmla="*/ 0 w 9144000"/>
              <a:gd name="connsiteY0" fmla="*/ 0 h 3810000"/>
              <a:gd name="connsiteX1" fmla="*/ 9144000 w 9144000"/>
              <a:gd name="connsiteY1" fmla="*/ 0 h 3810000"/>
              <a:gd name="connsiteX2" fmla="*/ 9144000 w 9144000"/>
              <a:gd name="connsiteY2" fmla="*/ 3810000 h 3810000"/>
              <a:gd name="connsiteX3" fmla="*/ 7779941 w 9144000"/>
              <a:gd name="connsiteY3" fmla="*/ 3810000 h 3810000"/>
              <a:gd name="connsiteX4" fmla="*/ 8688866 w 9144000"/>
              <a:gd name="connsiteY4" fmla="*/ 3633324 h 3810000"/>
              <a:gd name="connsiteX5" fmla="*/ 8792009 w 9144000"/>
              <a:gd name="connsiteY5" fmla="*/ 3506275 h 3810000"/>
              <a:gd name="connsiteX6" fmla="*/ 8792009 w 9144000"/>
              <a:gd name="connsiteY6" fmla="*/ 1014445 h 3810000"/>
              <a:gd name="connsiteX7" fmla="*/ 8688866 w 9144000"/>
              <a:gd name="connsiteY7" fmla="*/ 927433 h 3810000"/>
              <a:gd name="connsiteX8" fmla="*/ 3638840 w 9144000"/>
              <a:gd name="connsiteY8" fmla="*/ 1908802 h 3810000"/>
              <a:gd name="connsiteX9" fmla="*/ 3535696 w 9144000"/>
              <a:gd name="connsiteY9" fmla="*/ 2035935 h 3810000"/>
              <a:gd name="connsiteX10" fmla="*/ 3535696 w 9144000"/>
              <a:gd name="connsiteY10" fmla="*/ 3810000 h 3810000"/>
              <a:gd name="connsiteX11" fmla="*/ 0 w 9144000"/>
              <a:gd name="connsiteY11" fmla="*/ 3810000 h 38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144000" h="3810000">
                <a:moveTo>
                  <a:pt x="0" y="0"/>
                </a:moveTo>
                <a:lnTo>
                  <a:pt x="9144000" y="0"/>
                </a:lnTo>
                <a:lnTo>
                  <a:pt x="9144000" y="3810000"/>
                </a:lnTo>
                <a:lnTo>
                  <a:pt x="7779941" y="3810000"/>
                </a:lnTo>
                <a:lnTo>
                  <a:pt x="8688866" y="3633324"/>
                </a:lnTo>
                <a:cubicBezTo>
                  <a:pt x="8745871" y="3622290"/>
                  <a:pt x="8792009" y="3565369"/>
                  <a:pt x="8792009" y="3506275"/>
                </a:cubicBezTo>
                <a:lnTo>
                  <a:pt x="8792009" y="1014445"/>
                </a:lnTo>
                <a:cubicBezTo>
                  <a:pt x="8792009" y="955351"/>
                  <a:pt x="8745871" y="916400"/>
                  <a:pt x="8688866" y="927433"/>
                </a:cubicBezTo>
                <a:lnTo>
                  <a:pt x="3638840" y="1908802"/>
                </a:lnTo>
                <a:cubicBezTo>
                  <a:pt x="3581918" y="1919919"/>
                  <a:pt x="3535696" y="1976757"/>
                  <a:pt x="3535696" y="2035935"/>
                </a:cubicBezTo>
                <a:lnTo>
                  <a:pt x="3535696" y="3810000"/>
                </a:lnTo>
                <a:lnTo>
                  <a:pt x="0" y="3810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bIns="612000" anchor="ctr">
            <a:noAutofit/>
          </a:bodyPr>
          <a:lstStyle>
            <a:lvl1pPr marL="0" indent="0" algn="ctr">
              <a:spcBef>
                <a:spcPts val="1200"/>
              </a:spcBef>
              <a:buNone/>
              <a:defRPr/>
            </a:lvl1pPr>
          </a:lstStyle>
          <a:p>
            <a:endParaRPr lang="en-US" noProof="0" dirty="0"/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ABD3710F-0552-4936-BD67-EFA1F55EF606}"/>
              </a:ext>
            </a:extLst>
          </p:cNvPr>
          <p:cNvGrpSpPr/>
          <p:nvPr userDrawn="1"/>
        </p:nvGrpSpPr>
        <p:grpSpPr>
          <a:xfrm>
            <a:off x="-252536" y="581025"/>
            <a:ext cx="144016" cy="4562475"/>
            <a:chOff x="-252536" y="-197952"/>
            <a:chExt cx="144016" cy="4562475"/>
          </a:xfrm>
        </p:grpSpPr>
        <p:cxnSp>
          <p:nvCxnSpPr>
            <p:cNvPr id="47" name="Connecteur droit 46">
              <a:extLst>
                <a:ext uri="{FF2B5EF4-FFF2-40B4-BE49-F238E27FC236}">
                  <a16:creationId xmlns:a16="http://schemas.microsoft.com/office/drawing/2014/main" id="{35EF02FC-47B6-4B91-99D5-62181834A079}"/>
                </a:ext>
              </a:extLst>
            </p:cNvPr>
            <p:cNvCxnSpPr/>
            <p:nvPr userDrawn="1"/>
          </p:nvCxnSpPr>
          <p:spPr>
            <a:xfrm>
              <a:off x="-252536" y="-197952"/>
              <a:ext cx="0" cy="4562475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Connecteur droit 47">
              <a:extLst>
                <a:ext uri="{FF2B5EF4-FFF2-40B4-BE49-F238E27FC236}">
                  <a16:creationId xmlns:a16="http://schemas.microsoft.com/office/drawing/2014/main" id="{4CD56F71-2D4F-4E7D-BCDE-080C81A03AE7}"/>
                </a:ext>
              </a:extLst>
            </p:cNvPr>
            <p:cNvCxnSpPr/>
            <p:nvPr userDrawn="1"/>
          </p:nvCxnSpPr>
          <p:spPr>
            <a:xfrm flipH="1">
              <a:off x="-252536" y="260648"/>
              <a:ext cx="144016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F8C2B7F-F2FC-47A0-9BB8-77505095523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Title of the presentation </a:t>
            </a:r>
            <a:endParaRPr lang="en-US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4253EC9-D4C3-40CA-B15D-1F267382B6E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D52E7CA-940C-4B6E-9E73-0245BA95FC91}" type="slidenum">
              <a:rPr lang="en-US" noProof="0" smtClean="0"/>
              <a:pPr/>
              <a:t>‹Nr.›</a:t>
            </a:fld>
            <a:r>
              <a:rPr lang="en-US" noProof="0"/>
              <a:t> /</a:t>
            </a:r>
            <a:endParaRPr lang="en-US" noProof="0" dirty="0"/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B384779C-7C44-49EE-9A08-67E0E77A79A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535697" y="925564"/>
            <a:ext cx="5256313" cy="3691273"/>
          </a:xfrm>
          <a:custGeom>
            <a:avLst/>
            <a:gdLst>
              <a:gd name="connsiteX0" fmla="*/ 5153170 w 5256313"/>
              <a:gd name="connsiteY0" fmla="*/ 1869 h 3691273"/>
              <a:gd name="connsiteX1" fmla="*/ 5256313 w 5256313"/>
              <a:gd name="connsiteY1" fmla="*/ 88881 h 3691273"/>
              <a:gd name="connsiteX2" fmla="*/ 5256313 w 5256313"/>
              <a:gd name="connsiteY2" fmla="*/ 2580711 h 3691273"/>
              <a:gd name="connsiteX3" fmla="*/ 5153170 w 5256313"/>
              <a:gd name="connsiteY3" fmla="*/ 2707760 h 3691273"/>
              <a:gd name="connsiteX4" fmla="*/ 103144 w 5256313"/>
              <a:gd name="connsiteY4" fmla="*/ 3689379 h 3691273"/>
              <a:gd name="connsiteX5" fmla="*/ 0 w 5256313"/>
              <a:gd name="connsiteY5" fmla="*/ 3602367 h 3691273"/>
              <a:gd name="connsiteX6" fmla="*/ 0 w 5256313"/>
              <a:gd name="connsiteY6" fmla="*/ 1110371 h 3691273"/>
              <a:gd name="connsiteX7" fmla="*/ 103144 w 5256313"/>
              <a:gd name="connsiteY7" fmla="*/ 983238 h 3691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56313" h="3691273">
                <a:moveTo>
                  <a:pt x="5153170" y="1869"/>
                </a:moveTo>
                <a:cubicBezTo>
                  <a:pt x="5210175" y="-9164"/>
                  <a:pt x="5256313" y="29787"/>
                  <a:pt x="5256313" y="88881"/>
                </a:cubicBezTo>
                <a:lnTo>
                  <a:pt x="5256313" y="2580711"/>
                </a:lnTo>
                <a:cubicBezTo>
                  <a:pt x="5256313" y="2639805"/>
                  <a:pt x="5210175" y="2696726"/>
                  <a:pt x="5153170" y="2707760"/>
                </a:cubicBezTo>
                <a:lnTo>
                  <a:pt x="103144" y="3689379"/>
                </a:lnTo>
                <a:cubicBezTo>
                  <a:pt x="46222" y="3700496"/>
                  <a:pt x="0" y="3661545"/>
                  <a:pt x="0" y="3602367"/>
                </a:cubicBezTo>
                <a:lnTo>
                  <a:pt x="0" y="1110371"/>
                </a:lnTo>
                <a:cubicBezTo>
                  <a:pt x="0" y="1051193"/>
                  <a:pt x="46222" y="994355"/>
                  <a:pt x="103144" y="983238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 lIns="216000" tIns="1116000" anchor="t">
            <a:noAutofit/>
          </a:bodyPr>
          <a:lstStyle>
            <a:lvl1pPr marL="0" indent="0">
              <a:buNone/>
              <a:defRPr sz="1700" b="1">
                <a:solidFill>
                  <a:schemeClr val="bg1"/>
                </a:solidFill>
              </a:defRPr>
            </a:lvl1pPr>
            <a:lvl2pPr marL="0" indent="0">
              <a:buNone/>
              <a:defRPr sz="1500" b="0">
                <a:solidFill>
                  <a:schemeClr val="bg1"/>
                </a:solidFill>
              </a:defRPr>
            </a:lvl2pPr>
            <a:lvl3pPr marL="0" indent="0">
              <a:buNone/>
              <a:defRPr>
                <a:solidFill>
                  <a:schemeClr val="bg1"/>
                </a:solidFill>
              </a:defRPr>
            </a:lvl3pPr>
            <a:lvl4pPr marL="0" indent="0">
              <a:buNone/>
              <a:defRPr>
                <a:solidFill>
                  <a:schemeClr val="bg1"/>
                </a:solidFill>
              </a:defRPr>
            </a:lvl4pPr>
            <a:lvl5pPr marL="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11" name="ZoneTexte 18">
            <a:extLst>
              <a:ext uri="{FF2B5EF4-FFF2-40B4-BE49-F238E27FC236}">
                <a16:creationId xmlns:a16="http://schemas.microsoft.com/office/drawing/2014/main" id="{8CB8E7C8-6F78-4956-8C43-501D911E87E3}"/>
              </a:ext>
            </a:extLst>
          </p:cNvPr>
          <p:cNvSpPr txBox="1"/>
          <p:nvPr userDrawn="1"/>
        </p:nvSpPr>
        <p:spPr>
          <a:xfrm>
            <a:off x="-2300564" y="494385"/>
            <a:ext cx="2100583" cy="1025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="1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="1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tauschen</a:t>
            </a:r>
            <a:r>
              <a:rPr lang="en-US" sz="900" b="1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Rechtsklick</a:t>
            </a:r>
            <a:r>
              <a:rPr lang="en-US" sz="90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auf das </a:t>
            </a:r>
            <a:r>
              <a:rPr lang="en-US" sz="90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Foto</a:t>
            </a:r>
            <a:endParaRPr lang="en-US" sz="900" baseline="0" noProof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90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ändern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auswählen</a:t>
            </a:r>
            <a:endParaRPr lang="en-US" sz="900" baseline="0" noProof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Gewünschtes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Ordner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Laufwerk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auswählen</a:t>
            </a:r>
            <a:endParaRPr lang="en-US" sz="900" noProof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endParaRPr lang="en-US" sz="900" b="1" noProof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62178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rande image +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pour une image  13">
            <a:extLst>
              <a:ext uri="{FF2B5EF4-FFF2-40B4-BE49-F238E27FC236}">
                <a16:creationId xmlns:a16="http://schemas.microsoft.com/office/drawing/2014/main" id="{22715650-C839-4072-AE1A-179B9741784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9144000" cy="2571749"/>
          </a:xfrm>
          <a:custGeom>
            <a:avLst/>
            <a:gdLst>
              <a:gd name="connsiteX0" fmla="*/ 2820339 w 9144000"/>
              <a:gd name="connsiteY0" fmla="*/ 347744 h 2571749"/>
              <a:gd name="connsiteX1" fmla="*/ 2728379 w 9144000"/>
              <a:gd name="connsiteY1" fmla="*/ 362258 h 2571749"/>
              <a:gd name="connsiteX2" fmla="*/ 562862 w 9144000"/>
              <a:gd name="connsiteY2" fmla="*/ 780602 h 2571749"/>
              <a:gd name="connsiteX3" fmla="*/ 395301 w 9144000"/>
              <a:gd name="connsiteY3" fmla="*/ 851116 h 2571749"/>
              <a:gd name="connsiteX4" fmla="*/ 352424 w 9144000"/>
              <a:gd name="connsiteY4" fmla="*/ 1032808 h 2571749"/>
              <a:gd name="connsiteX5" fmla="*/ 352424 w 9144000"/>
              <a:gd name="connsiteY5" fmla="*/ 2006707 h 2571749"/>
              <a:gd name="connsiteX6" fmla="*/ 398736 w 9144000"/>
              <a:gd name="connsiteY6" fmla="*/ 2173406 h 2571749"/>
              <a:gd name="connsiteX7" fmla="*/ 554422 w 9144000"/>
              <a:gd name="connsiteY7" fmla="*/ 2175877 h 2571749"/>
              <a:gd name="connsiteX8" fmla="*/ 2728379 w 9144000"/>
              <a:gd name="connsiteY8" fmla="*/ 1753131 h 2571749"/>
              <a:gd name="connsiteX9" fmla="*/ 2899174 w 9144000"/>
              <a:gd name="connsiteY9" fmla="*/ 1669952 h 2571749"/>
              <a:gd name="connsiteX10" fmla="*/ 2929292 w 9144000"/>
              <a:gd name="connsiteY10" fmla="*/ 1505689 h 2571749"/>
              <a:gd name="connsiteX11" fmla="*/ 2929292 w 9144000"/>
              <a:gd name="connsiteY11" fmla="*/ 531789 h 2571749"/>
              <a:gd name="connsiteX12" fmla="*/ 2882707 w 9144000"/>
              <a:gd name="connsiteY12" fmla="*/ 365257 h 2571749"/>
              <a:gd name="connsiteX13" fmla="*/ 2820339 w 9144000"/>
              <a:gd name="connsiteY13" fmla="*/ 347744 h 2571749"/>
              <a:gd name="connsiteX14" fmla="*/ 0 w 9144000"/>
              <a:gd name="connsiteY14" fmla="*/ 0 h 2571749"/>
              <a:gd name="connsiteX15" fmla="*/ 9144000 w 9144000"/>
              <a:gd name="connsiteY15" fmla="*/ 0 h 2571749"/>
              <a:gd name="connsiteX16" fmla="*/ 9144000 w 9144000"/>
              <a:gd name="connsiteY16" fmla="*/ 2571749 h 2571749"/>
              <a:gd name="connsiteX17" fmla="*/ 0 w 9144000"/>
              <a:gd name="connsiteY17" fmla="*/ 2571749 h 2571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9144000" h="2571749">
                <a:moveTo>
                  <a:pt x="2820339" y="347744"/>
                </a:moveTo>
                <a:cubicBezTo>
                  <a:pt x="2796902" y="348513"/>
                  <a:pt x="2768533" y="354619"/>
                  <a:pt x="2728379" y="362258"/>
                </a:cubicBezTo>
                <a:lnTo>
                  <a:pt x="562862" y="780602"/>
                </a:lnTo>
                <a:cubicBezTo>
                  <a:pt x="493276" y="794077"/>
                  <a:pt x="430375" y="809081"/>
                  <a:pt x="395301" y="851116"/>
                </a:cubicBezTo>
                <a:cubicBezTo>
                  <a:pt x="360228" y="893150"/>
                  <a:pt x="352973" y="968891"/>
                  <a:pt x="352424" y="1032808"/>
                </a:cubicBezTo>
                <a:lnTo>
                  <a:pt x="352424" y="2006707"/>
                </a:lnTo>
                <a:cubicBezTo>
                  <a:pt x="352474" y="2100246"/>
                  <a:pt x="355374" y="2137378"/>
                  <a:pt x="398736" y="2173406"/>
                </a:cubicBezTo>
                <a:cubicBezTo>
                  <a:pt x="435965" y="2204339"/>
                  <a:pt x="504261" y="2188201"/>
                  <a:pt x="554422" y="2175877"/>
                </a:cubicBezTo>
                <a:lnTo>
                  <a:pt x="2728379" y="1753131"/>
                </a:lnTo>
                <a:cubicBezTo>
                  <a:pt x="2823131" y="1734998"/>
                  <a:pt x="2857599" y="1725947"/>
                  <a:pt x="2899174" y="1669952"/>
                </a:cubicBezTo>
                <a:cubicBezTo>
                  <a:pt x="2928361" y="1630642"/>
                  <a:pt x="2930136" y="1576905"/>
                  <a:pt x="2929292" y="1505689"/>
                </a:cubicBezTo>
                <a:lnTo>
                  <a:pt x="2929292" y="531789"/>
                </a:lnTo>
                <a:cubicBezTo>
                  <a:pt x="2930191" y="453236"/>
                  <a:pt x="2933462" y="399333"/>
                  <a:pt x="2882707" y="365257"/>
                </a:cubicBezTo>
                <a:cubicBezTo>
                  <a:pt x="2862282" y="351544"/>
                  <a:pt x="2843777" y="346975"/>
                  <a:pt x="2820339" y="347744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2571749"/>
                </a:lnTo>
                <a:lnTo>
                  <a:pt x="0" y="257174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bIns="612000" anchor="ctr">
            <a:noAutofit/>
          </a:bodyPr>
          <a:lstStyle>
            <a:lvl1pPr marL="0" indent="0" algn="ctr">
              <a:spcBef>
                <a:spcPts val="1200"/>
              </a:spcBef>
              <a:buNone/>
              <a:defRPr/>
            </a:lvl1pPr>
          </a:lstStyle>
          <a:p>
            <a:endParaRPr lang="en-US" noProof="0" dirty="0"/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ABD3710F-0552-4936-BD67-EFA1F55EF606}"/>
              </a:ext>
            </a:extLst>
          </p:cNvPr>
          <p:cNvGrpSpPr/>
          <p:nvPr userDrawn="1"/>
        </p:nvGrpSpPr>
        <p:grpSpPr>
          <a:xfrm>
            <a:off x="-252536" y="581025"/>
            <a:ext cx="144016" cy="4562475"/>
            <a:chOff x="-252536" y="-197952"/>
            <a:chExt cx="144016" cy="4562475"/>
          </a:xfrm>
        </p:grpSpPr>
        <p:cxnSp>
          <p:nvCxnSpPr>
            <p:cNvPr id="47" name="Connecteur droit 46">
              <a:extLst>
                <a:ext uri="{FF2B5EF4-FFF2-40B4-BE49-F238E27FC236}">
                  <a16:creationId xmlns:a16="http://schemas.microsoft.com/office/drawing/2014/main" id="{35EF02FC-47B6-4B91-99D5-62181834A079}"/>
                </a:ext>
              </a:extLst>
            </p:cNvPr>
            <p:cNvCxnSpPr/>
            <p:nvPr userDrawn="1"/>
          </p:nvCxnSpPr>
          <p:spPr>
            <a:xfrm>
              <a:off x="-252536" y="-197952"/>
              <a:ext cx="0" cy="4562475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Connecteur droit 47">
              <a:extLst>
                <a:ext uri="{FF2B5EF4-FFF2-40B4-BE49-F238E27FC236}">
                  <a16:creationId xmlns:a16="http://schemas.microsoft.com/office/drawing/2014/main" id="{4CD56F71-2D4F-4E7D-BCDE-080C81A03AE7}"/>
                </a:ext>
              </a:extLst>
            </p:cNvPr>
            <p:cNvCxnSpPr/>
            <p:nvPr userDrawn="1"/>
          </p:nvCxnSpPr>
          <p:spPr>
            <a:xfrm flipH="1">
              <a:off x="-252536" y="260648"/>
              <a:ext cx="144016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Titre 41">
            <a:extLst>
              <a:ext uri="{FF2B5EF4-FFF2-40B4-BE49-F238E27FC236}">
                <a16:creationId xmlns:a16="http://schemas.microsoft.com/office/drawing/2014/main" id="{F14351B7-4B85-4EC0-AD2F-742EE77C41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2425" y="347663"/>
            <a:ext cx="2577255" cy="1843582"/>
          </a:xfrm>
          <a:custGeom>
            <a:avLst/>
            <a:gdLst>
              <a:gd name="connsiteX0" fmla="*/ 1789045 w 1902457"/>
              <a:gd name="connsiteY0" fmla="*/ 227 h 1345049"/>
              <a:gd name="connsiteX1" fmla="*/ 1902222 w 1902457"/>
              <a:gd name="connsiteY1" fmla="*/ 128341 h 1345049"/>
              <a:gd name="connsiteX2" fmla="*/ 1902222 w 1902457"/>
              <a:gd name="connsiteY2" fmla="*/ 847183 h 1345049"/>
              <a:gd name="connsiteX3" fmla="*/ 1753927 w 1902457"/>
              <a:gd name="connsiteY3" fmla="*/ 1029822 h 1345049"/>
              <a:gd name="connsiteX4" fmla="*/ 148513 w 1902457"/>
              <a:gd name="connsiteY4" fmla="*/ 1341854 h 1345049"/>
              <a:gd name="connsiteX5" fmla="*/ 113689 w 1902457"/>
              <a:gd name="connsiteY5" fmla="*/ 1344835 h 1345049"/>
              <a:gd name="connsiteX6" fmla="*/ 218 w 1902457"/>
              <a:gd name="connsiteY6" fmla="*/ 1216988 h 1345049"/>
              <a:gd name="connsiteX7" fmla="*/ 218 w 1902457"/>
              <a:gd name="connsiteY7" fmla="*/ 498146 h 1345049"/>
              <a:gd name="connsiteX8" fmla="*/ 148513 w 1902457"/>
              <a:gd name="connsiteY8" fmla="*/ 315507 h 1345049"/>
              <a:gd name="connsiteX9" fmla="*/ 1753927 w 1902457"/>
              <a:gd name="connsiteY9" fmla="*/ 3209 h 1345049"/>
              <a:gd name="connsiteX10" fmla="*/ 1789045 w 1902457"/>
              <a:gd name="connsiteY10" fmla="*/ 227 h 1345049"/>
              <a:gd name="connsiteX0" fmla="*/ 1789045 w 1902457"/>
              <a:gd name="connsiteY0" fmla="*/ 227 h 1345049"/>
              <a:gd name="connsiteX1" fmla="*/ 1902222 w 1902457"/>
              <a:gd name="connsiteY1" fmla="*/ 128341 h 1345049"/>
              <a:gd name="connsiteX2" fmla="*/ 1902222 w 1902457"/>
              <a:gd name="connsiteY2" fmla="*/ 847183 h 1345049"/>
              <a:gd name="connsiteX3" fmla="*/ 1753927 w 1902457"/>
              <a:gd name="connsiteY3" fmla="*/ 1029822 h 1345049"/>
              <a:gd name="connsiteX4" fmla="*/ 148513 w 1902457"/>
              <a:gd name="connsiteY4" fmla="*/ 1341854 h 1345049"/>
              <a:gd name="connsiteX5" fmla="*/ 113689 w 1902457"/>
              <a:gd name="connsiteY5" fmla="*/ 1344835 h 1345049"/>
              <a:gd name="connsiteX6" fmla="*/ 218 w 1902457"/>
              <a:gd name="connsiteY6" fmla="*/ 1216988 h 1345049"/>
              <a:gd name="connsiteX7" fmla="*/ 218 w 1902457"/>
              <a:gd name="connsiteY7" fmla="*/ 498146 h 1345049"/>
              <a:gd name="connsiteX8" fmla="*/ 148513 w 1902457"/>
              <a:gd name="connsiteY8" fmla="*/ 315507 h 1345049"/>
              <a:gd name="connsiteX9" fmla="*/ 1753927 w 1902457"/>
              <a:gd name="connsiteY9" fmla="*/ 3209 h 1345049"/>
              <a:gd name="connsiteX10" fmla="*/ 1789045 w 1902457"/>
              <a:gd name="connsiteY10" fmla="*/ 227 h 1345049"/>
              <a:gd name="connsiteX0" fmla="*/ 1789045 w 1902457"/>
              <a:gd name="connsiteY0" fmla="*/ 227 h 1345049"/>
              <a:gd name="connsiteX1" fmla="*/ 1902222 w 1902457"/>
              <a:gd name="connsiteY1" fmla="*/ 128341 h 1345049"/>
              <a:gd name="connsiteX2" fmla="*/ 1902222 w 1902457"/>
              <a:gd name="connsiteY2" fmla="*/ 847183 h 1345049"/>
              <a:gd name="connsiteX3" fmla="*/ 1753927 w 1902457"/>
              <a:gd name="connsiteY3" fmla="*/ 1029822 h 1345049"/>
              <a:gd name="connsiteX4" fmla="*/ 148513 w 1902457"/>
              <a:gd name="connsiteY4" fmla="*/ 1341854 h 1345049"/>
              <a:gd name="connsiteX5" fmla="*/ 113689 w 1902457"/>
              <a:gd name="connsiteY5" fmla="*/ 1344835 h 1345049"/>
              <a:gd name="connsiteX6" fmla="*/ 218 w 1902457"/>
              <a:gd name="connsiteY6" fmla="*/ 1216988 h 1345049"/>
              <a:gd name="connsiteX7" fmla="*/ 218 w 1902457"/>
              <a:gd name="connsiteY7" fmla="*/ 498146 h 1345049"/>
              <a:gd name="connsiteX8" fmla="*/ 148513 w 1902457"/>
              <a:gd name="connsiteY8" fmla="*/ 315507 h 1345049"/>
              <a:gd name="connsiteX9" fmla="*/ 1753927 w 1902457"/>
              <a:gd name="connsiteY9" fmla="*/ 3209 h 1345049"/>
              <a:gd name="connsiteX10" fmla="*/ 1789045 w 1902457"/>
              <a:gd name="connsiteY10" fmla="*/ 227 h 1345049"/>
              <a:gd name="connsiteX0" fmla="*/ 1789045 w 1902457"/>
              <a:gd name="connsiteY0" fmla="*/ 227 h 1345049"/>
              <a:gd name="connsiteX1" fmla="*/ 1902222 w 1902457"/>
              <a:gd name="connsiteY1" fmla="*/ 128341 h 1345049"/>
              <a:gd name="connsiteX2" fmla="*/ 1902222 w 1902457"/>
              <a:gd name="connsiteY2" fmla="*/ 847183 h 1345049"/>
              <a:gd name="connsiteX3" fmla="*/ 1753927 w 1902457"/>
              <a:gd name="connsiteY3" fmla="*/ 1029822 h 1345049"/>
              <a:gd name="connsiteX4" fmla="*/ 148513 w 1902457"/>
              <a:gd name="connsiteY4" fmla="*/ 1341854 h 1345049"/>
              <a:gd name="connsiteX5" fmla="*/ 113689 w 1902457"/>
              <a:gd name="connsiteY5" fmla="*/ 1344835 h 1345049"/>
              <a:gd name="connsiteX6" fmla="*/ 218 w 1902457"/>
              <a:gd name="connsiteY6" fmla="*/ 1216988 h 1345049"/>
              <a:gd name="connsiteX7" fmla="*/ 218 w 1902457"/>
              <a:gd name="connsiteY7" fmla="*/ 498146 h 1345049"/>
              <a:gd name="connsiteX8" fmla="*/ 148513 w 1902457"/>
              <a:gd name="connsiteY8" fmla="*/ 315507 h 1345049"/>
              <a:gd name="connsiteX9" fmla="*/ 1753927 w 1902457"/>
              <a:gd name="connsiteY9" fmla="*/ 3209 h 1345049"/>
              <a:gd name="connsiteX10" fmla="*/ 1789045 w 1902457"/>
              <a:gd name="connsiteY10" fmla="*/ 227 h 1345049"/>
              <a:gd name="connsiteX0" fmla="*/ 1789045 w 1902457"/>
              <a:gd name="connsiteY0" fmla="*/ 227 h 1345049"/>
              <a:gd name="connsiteX1" fmla="*/ 1902222 w 1902457"/>
              <a:gd name="connsiteY1" fmla="*/ 128341 h 1345049"/>
              <a:gd name="connsiteX2" fmla="*/ 1902222 w 1902457"/>
              <a:gd name="connsiteY2" fmla="*/ 847183 h 1345049"/>
              <a:gd name="connsiteX3" fmla="*/ 1753927 w 1902457"/>
              <a:gd name="connsiteY3" fmla="*/ 1029822 h 1345049"/>
              <a:gd name="connsiteX4" fmla="*/ 148513 w 1902457"/>
              <a:gd name="connsiteY4" fmla="*/ 1341854 h 1345049"/>
              <a:gd name="connsiteX5" fmla="*/ 113689 w 1902457"/>
              <a:gd name="connsiteY5" fmla="*/ 1344835 h 1345049"/>
              <a:gd name="connsiteX6" fmla="*/ 218 w 1902457"/>
              <a:gd name="connsiteY6" fmla="*/ 1216988 h 1345049"/>
              <a:gd name="connsiteX7" fmla="*/ 218 w 1902457"/>
              <a:gd name="connsiteY7" fmla="*/ 498146 h 1345049"/>
              <a:gd name="connsiteX8" fmla="*/ 148513 w 1902457"/>
              <a:gd name="connsiteY8" fmla="*/ 315507 h 1345049"/>
              <a:gd name="connsiteX9" fmla="*/ 1753927 w 1902457"/>
              <a:gd name="connsiteY9" fmla="*/ 3209 h 1345049"/>
              <a:gd name="connsiteX10" fmla="*/ 1789045 w 1902457"/>
              <a:gd name="connsiteY10" fmla="*/ 227 h 1345049"/>
              <a:gd name="connsiteX0" fmla="*/ 1789045 w 1902457"/>
              <a:gd name="connsiteY0" fmla="*/ 227 h 1345049"/>
              <a:gd name="connsiteX1" fmla="*/ 1902222 w 1902457"/>
              <a:gd name="connsiteY1" fmla="*/ 128341 h 1345049"/>
              <a:gd name="connsiteX2" fmla="*/ 1902222 w 1902457"/>
              <a:gd name="connsiteY2" fmla="*/ 847183 h 1345049"/>
              <a:gd name="connsiteX3" fmla="*/ 1753927 w 1902457"/>
              <a:gd name="connsiteY3" fmla="*/ 1029822 h 1345049"/>
              <a:gd name="connsiteX4" fmla="*/ 148513 w 1902457"/>
              <a:gd name="connsiteY4" fmla="*/ 1341854 h 1345049"/>
              <a:gd name="connsiteX5" fmla="*/ 113689 w 1902457"/>
              <a:gd name="connsiteY5" fmla="*/ 1344835 h 1345049"/>
              <a:gd name="connsiteX6" fmla="*/ 218 w 1902457"/>
              <a:gd name="connsiteY6" fmla="*/ 1216988 h 1345049"/>
              <a:gd name="connsiteX7" fmla="*/ 218 w 1902457"/>
              <a:gd name="connsiteY7" fmla="*/ 498146 h 1345049"/>
              <a:gd name="connsiteX8" fmla="*/ 148513 w 1902457"/>
              <a:gd name="connsiteY8" fmla="*/ 315507 h 1345049"/>
              <a:gd name="connsiteX9" fmla="*/ 1753927 w 1902457"/>
              <a:gd name="connsiteY9" fmla="*/ 3209 h 1345049"/>
              <a:gd name="connsiteX10" fmla="*/ 1789045 w 1902457"/>
              <a:gd name="connsiteY10" fmla="*/ 227 h 1345049"/>
              <a:gd name="connsiteX0" fmla="*/ 1789045 w 1902457"/>
              <a:gd name="connsiteY0" fmla="*/ 227 h 1345049"/>
              <a:gd name="connsiteX1" fmla="*/ 1902222 w 1902457"/>
              <a:gd name="connsiteY1" fmla="*/ 128341 h 1345049"/>
              <a:gd name="connsiteX2" fmla="*/ 1902222 w 1902457"/>
              <a:gd name="connsiteY2" fmla="*/ 847183 h 1345049"/>
              <a:gd name="connsiteX3" fmla="*/ 1753927 w 1902457"/>
              <a:gd name="connsiteY3" fmla="*/ 1029822 h 1345049"/>
              <a:gd name="connsiteX4" fmla="*/ 148513 w 1902457"/>
              <a:gd name="connsiteY4" fmla="*/ 1341854 h 1345049"/>
              <a:gd name="connsiteX5" fmla="*/ 113689 w 1902457"/>
              <a:gd name="connsiteY5" fmla="*/ 1344835 h 1345049"/>
              <a:gd name="connsiteX6" fmla="*/ 218 w 1902457"/>
              <a:gd name="connsiteY6" fmla="*/ 1216988 h 1345049"/>
              <a:gd name="connsiteX7" fmla="*/ 218 w 1902457"/>
              <a:gd name="connsiteY7" fmla="*/ 498146 h 1345049"/>
              <a:gd name="connsiteX8" fmla="*/ 148513 w 1902457"/>
              <a:gd name="connsiteY8" fmla="*/ 315507 h 1345049"/>
              <a:gd name="connsiteX9" fmla="*/ 1753927 w 1902457"/>
              <a:gd name="connsiteY9" fmla="*/ 3209 h 1345049"/>
              <a:gd name="connsiteX10" fmla="*/ 1789045 w 1902457"/>
              <a:gd name="connsiteY10" fmla="*/ 227 h 1345049"/>
              <a:gd name="connsiteX0" fmla="*/ 1789045 w 1902704"/>
              <a:gd name="connsiteY0" fmla="*/ 227 h 1345049"/>
              <a:gd name="connsiteX1" fmla="*/ 1902222 w 1902704"/>
              <a:gd name="connsiteY1" fmla="*/ 128341 h 1345049"/>
              <a:gd name="connsiteX2" fmla="*/ 1902222 w 1902704"/>
              <a:gd name="connsiteY2" fmla="*/ 847183 h 1345049"/>
              <a:gd name="connsiteX3" fmla="*/ 1753927 w 1902704"/>
              <a:gd name="connsiteY3" fmla="*/ 1029822 h 1345049"/>
              <a:gd name="connsiteX4" fmla="*/ 148513 w 1902704"/>
              <a:gd name="connsiteY4" fmla="*/ 1341854 h 1345049"/>
              <a:gd name="connsiteX5" fmla="*/ 113689 w 1902704"/>
              <a:gd name="connsiteY5" fmla="*/ 1344835 h 1345049"/>
              <a:gd name="connsiteX6" fmla="*/ 218 w 1902704"/>
              <a:gd name="connsiteY6" fmla="*/ 1216988 h 1345049"/>
              <a:gd name="connsiteX7" fmla="*/ 218 w 1902704"/>
              <a:gd name="connsiteY7" fmla="*/ 498146 h 1345049"/>
              <a:gd name="connsiteX8" fmla="*/ 148513 w 1902704"/>
              <a:gd name="connsiteY8" fmla="*/ 315507 h 1345049"/>
              <a:gd name="connsiteX9" fmla="*/ 1753927 w 1902704"/>
              <a:gd name="connsiteY9" fmla="*/ 3209 h 1345049"/>
              <a:gd name="connsiteX10" fmla="*/ 1789045 w 1902704"/>
              <a:gd name="connsiteY10" fmla="*/ 227 h 1345049"/>
              <a:gd name="connsiteX0" fmla="*/ 1789045 w 1917127"/>
              <a:gd name="connsiteY0" fmla="*/ 227 h 1345049"/>
              <a:gd name="connsiteX1" fmla="*/ 1902222 w 1917127"/>
              <a:gd name="connsiteY1" fmla="*/ 128341 h 1345049"/>
              <a:gd name="connsiteX2" fmla="*/ 1902222 w 1917127"/>
              <a:gd name="connsiteY2" fmla="*/ 847183 h 1345049"/>
              <a:gd name="connsiteX3" fmla="*/ 1879992 w 1917127"/>
              <a:gd name="connsiteY3" fmla="*/ 968427 h 1345049"/>
              <a:gd name="connsiteX4" fmla="*/ 1753927 w 1917127"/>
              <a:gd name="connsiteY4" fmla="*/ 1029822 h 1345049"/>
              <a:gd name="connsiteX5" fmla="*/ 148513 w 1917127"/>
              <a:gd name="connsiteY5" fmla="*/ 1341854 h 1345049"/>
              <a:gd name="connsiteX6" fmla="*/ 113689 w 1917127"/>
              <a:gd name="connsiteY6" fmla="*/ 1344835 h 1345049"/>
              <a:gd name="connsiteX7" fmla="*/ 218 w 1917127"/>
              <a:gd name="connsiteY7" fmla="*/ 1216988 h 1345049"/>
              <a:gd name="connsiteX8" fmla="*/ 218 w 1917127"/>
              <a:gd name="connsiteY8" fmla="*/ 498146 h 1345049"/>
              <a:gd name="connsiteX9" fmla="*/ 148513 w 1917127"/>
              <a:gd name="connsiteY9" fmla="*/ 315507 h 1345049"/>
              <a:gd name="connsiteX10" fmla="*/ 1753927 w 1917127"/>
              <a:gd name="connsiteY10" fmla="*/ 3209 h 1345049"/>
              <a:gd name="connsiteX11" fmla="*/ 1789045 w 1917127"/>
              <a:gd name="connsiteY11" fmla="*/ 227 h 1345049"/>
              <a:gd name="connsiteX0" fmla="*/ 1789045 w 1902457"/>
              <a:gd name="connsiteY0" fmla="*/ 227 h 1345049"/>
              <a:gd name="connsiteX1" fmla="*/ 1902222 w 1902457"/>
              <a:gd name="connsiteY1" fmla="*/ 128341 h 1345049"/>
              <a:gd name="connsiteX2" fmla="*/ 1902222 w 1902457"/>
              <a:gd name="connsiteY2" fmla="*/ 847183 h 1345049"/>
              <a:gd name="connsiteX3" fmla="*/ 1879992 w 1902457"/>
              <a:gd name="connsiteY3" fmla="*/ 968427 h 1345049"/>
              <a:gd name="connsiteX4" fmla="*/ 1753927 w 1902457"/>
              <a:gd name="connsiteY4" fmla="*/ 1029822 h 1345049"/>
              <a:gd name="connsiteX5" fmla="*/ 148513 w 1902457"/>
              <a:gd name="connsiteY5" fmla="*/ 1341854 h 1345049"/>
              <a:gd name="connsiteX6" fmla="*/ 113689 w 1902457"/>
              <a:gd name="connsiteY6" fmla="*/ 1344835 h 1345049"/>
              <a:gd name="connsiteX7" fmla="*/ 218 w 1902457"/>
              <a:gd name="connsiteY7" fmla="*/ 1216988 h 1345049"/>
              <a:gd name="connsiteX8" fmla="*/ 218 w 1902457"/>
              <a:gd name="connsiteY8" fmla="*/ 498146 h 1345049"/>
              <a:gd name="connsiteX9" fmla="*/ 148513 w 1902457"/>
              <a:gd name="connsiteY9" fmla="*/ 315507 h 1345049"/>
              <a:gd name="connsiteX10" fmla="*/ 1753927 w 1902457"/>
              <a:gd name="connsiteY10" fmla="*/ 3209 h 1345049"/>
              <a:gd name="connsiteX11" fmla="*/ 1789045 w 1902457"/>
              <a:gd name="connsiteY11" fmla="*/ 227 h 1345049"/>
              <a:gd name="connsiteX0" fmla="*/ 1789045 w 1902457"/>
              <a:gd name="connsiteY0" fmla="*/ 227 h 1345049"/>
              <a:gd name="connsiteX1" fmla="*/ 1902222 w 1902457"/>
              <a:gd name="connsiteY1" fmla="*/ 128341 h 1345049"/>
              <a:gd name="connsiteX2" fmla="*/ 1902222 w 1902457"/>
              <a:gd name="connsiteY2" fmla="*/ 847183 h 1345049"/>
              <a:gd name="connsiteX3" fmla="*/ 1879992 w 1902457"/>
              <a:gd name="connsiteY3" fmla="*/ 968427 h 1345049"/>
              <a:gd name="connsiteX4" fmla="*/ 1753927 w 1902457"/>
              <a:gd name="connsiteY4" fmla="*/ 1029822 h 1345049"/>
              <a:gd name="connsiteX5" fmla="*/ 148513 w 1902457"/>
              <a:gd name="connsiteY5" fmla="*/ 1341854 h 1345049"/>
              <a:gd name="connsiteX6" fmla="*/ 113689 w 1902457"/>
              <a:gd name="connsiteY6" fmla="*/ 1344835 h 1345049"/>
              <a:gd name="connsiteX7" fmla="*/ 218 w 1902457"/>
              <a:gd name="connsiteY7" fmla="*/ 1216988 h 1345049"/>
              <a:gd name="connsiteX8" fmla="*/ 218 w 1902457"/>
              <a:gd name="connsiteY8" fmla="*/ 498146 h 1345049"/>
              <a:gd name="connsiteX9" fmla="*/ 148513 w 1902457"/>
              <a:gd name="connsiteY9" fmla="*/ 315507 h 1345049"/>
              <a:gd name="connsiteX10" fmla="*/ 1753927 w 1902457"/>
              <a:gd name="connsiteY10" fmla="*/ 3209 h 1345049"/>
              <a:gd name="connsiteX11" fmla="*/ 1789045 w 1902457"/>
              <a:gd name="connsiteY11" fmla="*/ 227 h 1345049"/>
              <a:gd name="connsiteX0" fmla="*/ 1789045 w 1902457"/>
              <a:gd name="connsiteY0" fmla="*/ 227 h 1345049"/>
              <a:gd name="connsiteX1" fmla="*/ 1902222 w 1902457"/>
              <a:gd name="connsiteY1" fmla="*/ 128341 h 1345049"/>
              <a:gd name="connsiteX2" fmla="*/ 1902222 w 1902457"/>
              <a:gd name="connsiteY2" fmla="*/ 847183 h 1345049"/>
              <a:gd name="connsiteX3" fmla="*/ 1879992 w 1902457"/>
              <a:gd name="connsiteY3" fmla="*/ 968427 h 1345049"/>
              <a:gd name="connsiteX4" fmla="*/ 1753927 w 1902457"/>
              <a:gd name="connsiteY4" fmla="*/ 1029822 h 1345049"/>
              <a:gd name="connsiteX5" fmla="*/ 148513 w 1902457"/>
              <a:gd name="connsiteY5" fmla="*/ 1341854 h 1345049"/>
              <a:gd name="connsiteX6" fmla="*/ 113689 w 1902457"/>
              <a:gd name="connsiteY6" fmla="*/ 1344835 h 1345049"/>
              <a:gd name="connsiteX7" fmla="*/ 218 w 1902457"/>
              <a:gd name="connsiteY7" fmla="*/ 1216988 h 1345049"/>
              <a:gd name="connsiteX8" fmla="*/ 218 w 1902457"/>
              <a:gd name="connsiteY8" fmla="*/ 498146 h 1345049"/>
              <a:gd name="connsiteX9" fmla="*/ 148513 w 1902457"/>
              <a:gd name="connsiteY9" fmla="*/ 315507 h 1345049"/>
              <a:gd name="connsiteX10" fmla="*/ 1753927 w 1902457"/>
              <a:gd name="connsiteY10" fmla="*/ 3209 h 1345049"/>
              <a:gd name="connsiteX11" fmla="*/ 1789045 w 1902457"/>
              <a:gd name="connsiteY11" fmla="*/ 227 h 1345049"/>
              <a:gd name="connsiteX0" fmla="*/ 1789045 w 1902457"/>
              <a:gd name="connsiteY0" fmla="*/ 227 h 1345049"/>
              <a:gd name="connsiteX1" fmla="*/ 1902222 w 1902457"/>
              <a:gd name="connsiteY1" fmla="*/ 128341 h 1345049"/>
              <a:gd name="connsiteX2" fmla="*/ 1902222 w 1902457"/>
              <a:gd name="connsiteY2" fmla="*/ 847183 h 1345049"/>
              <a:gd name="connsiteX3" fmla="*/ 1879992 w 1902457"/>
              <a:gd name="connsiteY3" fmla="*/ 968427 h 1345049"/>
              <a:gd name="connsiteX4" fmla="*/ 1753927 w 1902457"/>
              <a:gd name="connsiteY4" fmla="*/ 1029822 h 1345049"/>
              <a:gd name="connsiteX5" fmla="*/ 148513 w 1902457"/>
              <a:gd name="connsiteY5" fmla="*/ 1341854 h 1345049"/>
              <a:gd name="connsiteX6" fmla="*/ 113689 w 1902457"/>
              <a:gd name="connsiteY6" fmla="*/ 1344835 h 1345049"/>
              <a:gd name="connsiteX7" fmla="*/ 218 w 1902457"/>
              <a:gd name="connsiteY7" fmla="*/ 1216988 h 1345049"/>
              <a:gd name="connsiteX8" fmla="*/ 218 w 1902457"/>
              <a:gd name="connsiteY8" fmla="*/ 498146 h 1345049"/>
              <a:gd name="connsiteX9" fmla="*/ 148513 w 1902457"/>
              <a:gd name="connsiteY9" fmla="*/ 315507 h 1345049"/>
              <a:gd name="connsiteX10" fmla="*/ 1753927 w 1902457"/>
              <a:gd name="connsiteY10" fmla="*/ 3209 h 1345049"/>
              <a:gd name="connsiteX11" fmla="*/ 1789045 w 1902457"/>
              <a:gd name="connsiteY11" fmla="*/ 227 h 1345049"/>
              <a:gd name="connsiteX0" fmla="*/ 1789045 w 1902457"/>
              <a:gd name="connsiteY0" fmla="*/ 227 h 1345049"/>
              <a:gd name="connsiteX1" fmla="*/ 1902222 w 1902457"/>
              <a:gd name="connsiteY1" fmla="*/ 128341 h 1345049"/>
              <a:gd name="connsiteX2" fmla="*/ 1902222 w 1902457"/>
              <a:gd name="connsiteY2" fmla="*/ 847183 h 1345049"/>
              <a:gd name="connsiteX3" fmla="*/ 1879992 w 1902457"/>
              <a:gd name="connsiteY3" fmla="*/ 968427 h 1345049"/>
              <a:gd name="connsiteX4" fmla="*/ 1753927 w 1902457"/>
              <a:gd name="connsiteY4" fmla="*/ 1029822 h 1345049"/>
              <a:gd name="connsiteX5" fmla="*/ 148513 w 1902457"/>
              <a:gd name="connsiteY5" fmla="*/ 1341854 h 1345049"/>
              <a:gd name="connsiteX6" fmla="*/ 113689 w 1902457"/>
              <a:gd name="connsiteY6" fmla="*/ 1344835 h 1345049"/>
              <a:gd name="connsiteX7" fmla="*/ 218 w 1902457"/>
              <a:gd name="connsiteY7" fmla="*/ 1216988 h 1345049"/>
              <a:gd name="connsiteX8" fmla="*/ 218 w 1902457"/>
              <a:gd name="connsiteY8" fmla="*/ 498146 h 1345049"/>
              <a:gd name="connsiteX9" fmla="*/ 148513 w 1902457"/>
              <a:gd name="connsiteY9" fmla="*/ 315507 h 1345049"/>
              <a:gd name="connsiteX10" fmla="*/ 1753927 w 1902457"/>
              <a:gd name="connsiteY10" fmla="*/ 3209 h 1345049"/>
              <a:gd name="connsiteX11" fmla="*/ 1789045 w 1902457"/>
              <a:gd name="connsiteY11" fmla="*/ 227 h 1345049"/>
              <a:gd name="connsiteX0" fmla="*/ 1789045 w 1902457"/>
              <a:gd name="connsiteY0" fmla="*/ 227 h 1345049"/>
              <a:gd name="connsiteX1" fmla="*/ 1902222 w 1902457"/>
              <a:gd name="connsiteY1" fmla="*/ 128341 h 1345049"/>
              <a:gd name="connsiteX2" fmla="*/ 1902222 w 1902457"/>
              <a:gd name="connsiteY2" fmla="*/ 847183 h 1345049"/>
              <a:gd name="connsiteX3" fmla="*/ 1879992 w 1902457"/>
              <a:gd name="connsiteY3" fmla="*/ 968427 h 1345049"/>
              <a:gd name="connsiteX4" fmla="*/ 1753927 w 1902457"/>
              <a:gd name="connsiteY4" fmla="*/ 1029822 h 1345049"/>
              <a:gd name="connsiteX5" fmla="*/ 148513 w 1902457"/>
              <a:gd name="connsiteY5" fmla="*/ 1341854 h 1345049"/>
              <a:gd name="connsiteX6" fmla="*/ 113689 w 1902457"/>
              <a:gd name="connsiteY6" fmla="*/ 1344835 h 1345049"/>
              <a:gd name="connsiteX7" fmla="*/ 218 w 1902457"/>
              <a:gd name="connsiteY7" fmla="*/ 1216988 h 1345049"/>
              <a:gd name="connsiteX8" fmla="*/ 218 w 1902457"/>
              <a:gd name="connsiteY8" fmla="*/ 498146 h 1345049"/>
              <a:gd name="connsiteX9" fmla="*/ 148513 w 1902457"/>
              <a:gd name="connsiteY9" fmla="*/ 315507 h 1345049"/>
              <a:gd name="connsiteX10" fmla="*/ 1753927 w 1902457"/>
              <a:gd name="connsiteY10" fmla="*/ 3209 h 1345049"/>
              <a:gd name="connsiteX11" fmla="*/ 1789045 w 1902457"/>
              <a:gd name="connsiteY11" fmla="*/ 227 h 1345049"/>
              <a:gd name="connsiteX0" fmla="*/ 1789045 w 1902457"/>
              <a:gd name="connsiteY0" fmla="*/ 227 h 1345049"/>
              <a:gd name="connsiteX1" fmla="*/ 1902222 w 1902457"/>
              <a:gd name="connsiteY1" fmla="*/ 128341 h 1345049"/>
              <a:gd name="connsiteX2" fmla="*/ 1902222 w 1902457"/>
              <a:gd name="connsiteY2" fmla="*/ 847183 h 1345049"/>
              <a:gd name="connsiteX3" fmla="*/ 1879992 w 1902457"/>
              <a:gd name="connsiteY3" fmla="*/ 968427 h 1345049"/>
              <a:gd name="connsiteX4" fmla="*/ 1753927 w 1902457"/>
              <a:gd name="connsiteY4" fmla="*/ 1029822 h 1345049"/>
              <a:gd name="connsiteX5" fmla="*/ 148513 w 1902457"/>
              <a:gd name="connsiteY5" fmla="*/ 1341854 h 1345049"/>
              <a:gd name="connsiteX6" fmla="*/ 113689 w 1902457"/>
              <a:gd name="connsiteY6" fmla="*/ 1344835 h 1345049"/>
              <a:gd name="connsiteX7" fmla="*/ 218 w 1902457"/>
              <a:gd name="connsiteY7" fmla="*/ 1216988 h 1345049"/>
              <a:gd name="connsiteX8" fmla="*/ 218 w 1902457"/>
              <a:gd name="connsiteY8" fmla="*/ 498146 h 1345049"/>
              <a:gd name="connsiteX9" fmla="*/ 148513 w 1902457"/>
              <a:gd name="connsiteY9" fmla="*/ 315507 h 1345049"/>
              <a:gd name="connsiteX10" fmla="*/ 1753927 w 1902457"/>
              <a:gd name="connsiteY10" fmla="*/ 3209 h 1345049"/>
              <a:gd name="connsiteX11" fmla="*/ 1789045 w 1902457"/>
              <a:gd name="connsiteY11" fmla="*/ 227 h 1345049"/>
              <a:gd name="connsiteX0" fmla="*/ 1789045 w 1902457"/>
              <a:gd name="connsiteY0" fmla="*/ 227 h 1345049"/>
              <a:gd name="connsiteX1" fmla="*/ 1902222 w 1902457"/>
              <a:gd name="connsiteY1" fmla="*/ 128341 h 1345049"/>
              <a:gd name="connsiteX2" fmla="*/ 1902222 w 1902457"/>
              <a:gd name="connsiteY2" fmla="*/ 847183 h 1345049"/>
              <a:gd name="connsiteX3" fmla="*/ 1879992 w 1902457"/>
              <a:gd name="connsiteY3" fmla="*/ 968427 h 1345049"/>
              <a:gd name="connsiteX4" fmla="*/ 1753927 w 1902457"/>
              <a:gd name="connsiteY4" fmla="*/ 1029822 h 1345049"/>
              <a:gd name="connsiteX5" fmla="*/ 148513 w 1902457"/>
              <a:gd name="connsiteY5" fmla="*/ 1341854 h 1345049"/>
              <a:gd name="connsiteX6" fmla="*/ 113689 w 1902457"/>
              <a:gd name="connsiteY6" fmla="*/ 1344835 h 1345049"/>
              <a:gd name="connsiteX7" fmla="*/ 218 w 1902457"/>
              <a:gd name="connsiteY7" fmla="*/ 1216988 h 1345049"/>
              <a:gd name="connsiteX8" fmla="*/ 218 w 1902457"/>
              <a:gd name="connsiteY8" fmla="*/ 498146 h 1345049"/>
              <a:gd name="connsiteX9" fmla="*/ 148513 w 1902457"/>
              <a:gd name="connsiteY9" fmla="*/ 315507 h 1345049"/>
              <a:gd name="connsiteX10" fmla="*/ 1753927 w 1902457"/>
              <a:gd name="connsiteY10" fmla="*/ 3209 h 1345049"/>
              <a:gd name="connsiteX11" fmla="*/ 1789045 w 1902457"/>
              <a:gd name="connsiteY11" fmla="*/ 227 h 1345049"/>
              <a:gd name="connsiteX0" fmla="*/ 1789045 w 1902457"/>
              <a:gd name="connsiteY0" fmla="*/ 227 h 1345049"/>
              <a:gd name="connsiteX1" fmla="*/ 1902222 w 1902457"/>
              <a:gd name="connsiteY1" fmla="*/ 128341 h 1345049"/>
              <a:gd name="connsiteX2" fmla="*/ 1902222 w 1902457"/>
              <a:gd name="connsiteY2" fmla="*/ 847183 h 1345049"/>
              <a:gd name="connsiteX3" fmla="*/ 1879992 w 1902457"/>
              <a:gd name="connsiteY3" fmla="*/ 968427 h 1345049"/>
              <a:gd name="connsiteX4" fmla="*/ 1753927 w 1902457"/>
              <a:gd name="connsiteY4" fmla="*/ 1029822 h 1345049"/>
              <a:gd name="connsiteX5" fmla="*/ 148513 w 1902457"/>
              <a:gd name="connsiteY5" fmla="*/ 1341854 h 1345049"/>
              <a:gd name="connsiteX6" fmla="*/ 113689 w 1902457"/>
              <a:gd name="connsiteY6" fmla="*/ 1344835 h 1345049"/>
              <a:gd name="connsiteX7" fmla="*/ 218 w 1902457"/>
              <a:gd name="connsiteY7" fmla="*/ 1216988 h 1345049"/>
              <a:gd name="connsiteX8" fmla="*/ 218 w 1902457"/>
              <a:gd name="connsiteY8" fmla="*/ 498146 h 1345049"/>
              <a:gd name="connsiteX9" fmla="*/ 148513 w 1902457"/>
              <a:gd name="connsiteY9" fmla="*/ 315507 h 1345049"/>
              <a:gd name="connsiteX10" fmla="*/ 1753927 w 1902457"/>
              <a:gd name="connsiteY10" fmla="*/ 3209 h 1345049"/>
              <a:gd name="connsiteX11" fmla="*/ 1789045 w 1902457"/>
              <a:gd name="connsiteY11" fmla="*/ 227 h 1345049"/>
              <a:gd name="connsiteX0" fmla="*/ 1789045 w 1902457"/>
              <a:gd name="connsiteY0" fmla="*/ 227 h 1345049"/>
              <a:gd name="connsiteX1" fmla="*/ 1902222 w 1902457"/>
              <a:gd name="connsiteY1" fmla="*/ 128341 h 1345049"/>
              <a:gd name="connsiteX2" fmla="*/ 1902222 w 1902457"/>
              <a:gd name="connsiteY2" fmla="*/ 847183 h 1345049"/>
              <a:gd name="connsiteX3" fmla="*/ 1879992 w 1902457"/>
              <a:gd name="connsiteY3" fmla="*/ 968427 h 1345049"/>
              <a:gd name="connsiteX4" fmla="*/ 1753927 w 1902457"/>
              <a:gd name="connsiteY4" fmla="*/ 1029822 h 1345049"/>
              <a:gd name="connsiteX5" fmla="*/ 148513 w 1902457"/>
              <a:gd name="connsiteY5" fmla="*/ 1341854 h 1345049"/>
              <a:gd name="connsiteX6" fmla="*/ 113689 w 1902457"/>
              <a:gd name="connsiteY6" fmla="*/ 1344835 h 1345049"/>
              <a:gd name="connsiteX7" fmla="*/ 218 w 1902457"/>
              <a:gd name="connsiteY7" fmla="*/ 1216988 h 1345049"/>
              <a:gd name="connsiteX8" fmla="*/ 218 w 1902457"/>
              <a:gd name="connsiteY8" fmla="*/ 498146 h 1345049"/>
              <a:gd name="connsiteX9" fmla="*/ 148513 w 1902457"/>
              <a:gd name="connsiteY9" fmla="*/ 315507 h 1345049"/>
              <a:gd name="connsiteX10" fmla="*/ 1753927 w 1902457"/>
              <a:gd name="connsiteY10" fmla="*/ 3209 h 1345049"/>
              <a:gd name="connsiteX11" fmla="*/ 1789045 w 1902457"/>
              <a:gd name="connsiteY11" fmla="*/ 227 h 1345049"/>
              <a:gd name="connsiteX0" fmla="*/ 1789045 w 1902457"/>
              <a:gd name="connsiteY0" fmla="*/ 227 h 1345049"/>
              <a:gd name="connsiteX1" fmla="*/ 1902222 w 1902457"/>
              <a:gd name="connsiteY1" fmla="*/ 128341 h 1345049"/>
              <a:gd name="connsiteX2" fmla="*/ 1902222 w 1902457"/>
              <a:gd name="connsiteY2" fmla="*/ 847183 h 1345049"/>
              <a:gd name="connsiteX3" fmla="*/ 1879992 w 1902457"/>
              <a:gd name="connsiteY3" fmla="*/ 968427 h 1345049"/>
              <a:gd name="connsiteX4" fmla="*/ 1753927 w 1902457"/>
              <a:gd name="connsiteY4" fmla="*/ 1029822 h 1345049"/>
              <a:gd name="connsiteX5" fmla="*/ 148513 w 1902457"/>
              <a:gd name="connsiteY5" fmla="*/ 1341854 h 1345049"/>
              <a:gd name="connsiteX6" fmla="*/ 113689 w 1902457"/>
              <a:gd name="connsiteY6" fmla="*/ 1344835 h 1345049"/>
              <a:gd name="connsiteX7" fmla="*/ 218 w 1902457"/>
              <a:gd name="connsiteY7" fmla="*/ 1216988 h 1345049"/>
              <a:gd name="connsiteX8" fmla="*/ 218 w 1902457"/>
              <a:gd name="connsiteY8" fmla="*/ 498146 h 1345049"/>
              <a:gd name="connsiteX9" fmla="*/ 148513 w 1902457"/>
              <a:gd name="connsiteY9" fmla="*/ 315507 h 1345049"/>
              <a:gd name="connsiteX10" fmla="*/ 1753927 w 1902457"/>
              <a:gd name="connsiteY10" fmla="*/ 3209 h 1345049"/>
              <a:gd name="connsiteX11" fmla="*/ 1789045 w 1902457"/>
              <a:gd name="connsiteY11" fmla="*/ 227 h 1345049"/>
              <a:gd name="connsiteX0" fmla="*/ 1789045 w 1902457"/>
              <a:gd name="connsiteY0" fmla="*/ 227 h 1345049"/>
              <a:gd name="connsiteX1" fmla="*/ 1902222 w 1902457"/>
              <a:gd name="connsiteY1" fmla="*/ 128341 h 1345049"/>
              <a:gd name="connsiteX2" fmla="*/ 1902222 w 1902457"/>
              <a:gd name="connsiteY2" fmla="*/ 847183 h 1345049"/>
              <a:gd name="connsiteX3" fmla="*/ 1879992 w 1902457"/>
              <a:gd name="connsiteY3" fmla="*/ 968427 h 1345049"/>
              <a:gd name="connsiteX4" fmla="*/ 1753927 w 1902457"/>
              <a:gd name="connsiteY4" fmla="*/ 1029822 h 1345049"/>
              <a:gd name="connsiteX5" fmla="*/ 148513 w 1902457"/>
              <a:gd name="connsiteY5" fmla="*/ 1341854 h 1345049"/>
              <a:gd name="connsiteX6" fmla="*/ 113689 w 1902457"/>
              <a:gd name="connsiteY6" fmla="*/ 1344835 h 1345049"/>
              <a:gd name="connsiteX7" fmla="*/ 218 w 1902457"/>
              <a:gd name="connsiteY7" fmla="*/ 1216988 h 1345049"/>
              <a:gd name="connsiteX8" fmla="*/ 218 w 1902457"/>
              <a:gd name="connsiteY8" fmla="*/ 498146 h 1345049"/>
              <a:gd name="connsiteX9" fmla="*/ 148513 w 1902457"/>
              <a:gd name="connsiteY9" fmla="*/ 315507 h 1345049"/>
              <a:gd name="connsiteX10" fmla="*/ 1753927 w 1902457"/>
              <a:gd name="connsiteY10" fmla="*/ 3209 h 1345049"/>
              <a:gd name="connsiteX11" fmla="*/ 1789045 w 1902457"/>
              <a:gd name="connsiteY11" fmla="*/ 227 h 1345049"/>
              <a:gd name="connsiteX0" fmla="*/ 1789045 w 1902457"/>
              <a:gd name="connsiteY0" fmla="*/ 227 h 1345049"/>
              <a:gd name="connsiteX1" fmla="*/ 1902222 w 1902457"/>
              <a:gd name="connsiteY1" fmla="*/ 128341 h 1345049"/>
              <a:gd name="connsiteX2" fmla="*/ 1902222 w 1902457"/>
              <a:gd name="connsiteY2" fmla="*/ 847183 h 1345049"/>
              <a:gd name="connsiteX3" fmla="*/ 1879992 w 1902457"/>
              <a:gd name="connsiteY3" fmla="*/ 968427 h 1345049"/>
              <a:gd name="connsiteX4" fmla="*/ 1753927 w 1902457"/>
              <a:gd name="connsiteY4" fmla="*/ 1029822 h 1345049"/>
              <a:gd name="connsiteX5" fmla="*/ 148513 w 1902457"/>
              <a:gd name="connsiteY5" fmla="*/ 1341854 h 1345049"/>
              <a:gd name="connsiteX6" fmla="*/ 113689 w 1902457"/>
              <a:gd name="connsiteY6" fmla="*/ 1344835 h 1345049"/>
              <a:gd name="connsiteX7" fmla="*/ 218 w 1902457"/>
              <a:gd name="connsiteY7" fmla="*/ 1216988 h 1345049"/>
              <a:gd name="connsiteX8" fmla="*/ 218 w 1902457"/>
              <a:gd name="connsiteY8" fmla="*/ 498146 h 1345049"/>
              <a:gd name="connsiteX9" fmla="*/ 148513 w 1902457"/>
              <a:gd name="connsiteY9" fmla="*/ 315507 h 1345049"/>
              <a:gd name="connsiteX10" fmla="*/ 1753927 w 1902457"/>
              <a:gd name="connsiteY10" fmla="*/ 3209 h 1345049"/>
              <a:gd name="connsiteX11" fmla="*/ 1789045 w 1902457"/>
              <a:gd name="connsiteY11" fmla="*/ 227 h 1345049"/>
              <a:gd name="connsiteX0" fmla="*/ 1865239 w 1910449"/>
              <a:gd name="connsiteY0" fmla="*/ 6256 h 1342420"/>
              <a:gd name="connsiteX1" fmla="*/ 1902222 w 1910449"/>
              <a:gd name="connsiteY1" fmla="*/ 125712 h 1342420"/>
              <a:gd name="connsiteX2" fmla="*/ 1902222 w 1910449"/>
              <a:gd name="connsiteY2" fmla="*/ 844554 h 1342420"/>
              <a:gd name="connsiteX3" fmla="*/ 1879992 w 1910449"/>
              <a:gd name="connsiteY3" fmla="*/ 965798 h 1342420"/>
              <a:gd name="connsiteX4" fmla="*/ 1753927 w 1910449"/>
              <a:gd name="connsiteY4" fmla="*/ 1027193 h 1342420"/>
              <a:gd name="connsiteX5" fmla="*/ 148513 w 1910449"/>
              <a:gd name="connsiteY5" fmla="*/ 1339225 h 1342420"/>
              <a:gd name="connsiteX6" fmla="*/ 113689 w 1910449"/>
              <a:gd name="connsiteY6" fmla="*/ 1342206 h 1342420"/>
              <a:gd name="connsiteX7" fmla="*/ 218 w 1910449"/>
              <a:gd name="connsiteY7" fmla="*/ 1214359 h 1342420"/>
              <a:gd name="connsiteX8" fmla="*/ 218 w 1910449"/>
              <a:gd name="connsiteY8" fmla="*/ 495517 h 1342420"/>
              <a:gd name="connsiteX9" fmla="*/ 148513 w 1910449"/>
              <a:gd name="connsiteY9" fmla="*/ 312878 h 1342420"/>
              <a:gd name="connsiteX10" fmla="*/ 1753927 w 1910449"/>
              <a:gd name="connsiteY10" fmla="*/ 580 h 1342420"/>
              <a:gd name="connsiteX11" fmla="*/ 1865239 w 1910449"/>
              <a:gd name="connsiteY11" fmla="*/ 6256 h 1342420"/>
              <a:gd name="connsiteX0" fmla="*/ 1865239 w 1902954"/>
              <a:gd name="connsiteY0" fmla="*/ 6256 h 1342420"/>
              <a:gd name="connsiteX1" fmla="*/ 1902222 w 1902954"/>
              <a:gd name="connsiteY1" fmla="*/ 125712 h 1342420"/>
              <a:gd name="connsiteX2" fmla="*/ 1902222 w 1902954"/>
              <a:gd name="connsiteY2" fmla="*/ 844554 h 1342420"/>
              <a:gd name="connsiteX3" fmla="*/ 1879992 w 1902954"/>
              <a:gd name="connsiteY3" fmla="*/ 965798 h 1342420"/>
              <a:gd name="connsiteX4" fmla="*/ 1753927 w 1902954"/>
              <a:gd name="connsiteY4" fmla="*/ 1027193 h 1342420"/>
              <a:gd name="connsiteX5" fmla="*/ 148513 w 1902954"/>
              <a:gd name="connsiteY5" fmla="*/ 1339225 h 1342420"/>
              <a:gd name="connsiteX6" fmla="*/ 113689 w 1902954"/>
              <a:gd name="connsiteY6" fmla="*/ 1342206 h 1342420"/>
              <a:gd name="connsiteX7" fmla="*/ 218 w 1902954"/>
              <a:gd name="connsiteY7" fmla="*/ 1214359 h 1342420"/>
              <a:gd name="connsiteX8" fmla="*/ 218 w 1902954"/>
              <a:gd name="connsiteY8" fmla="*/ 495517 h 1342420"/>
              <a:gd name="connsiteX9" fmla="*/ 148513 w 1902954"/>
              <a:gd name="connsiteY9" fmla="*/ 312878 h 1342420"/>
              <a:gd name="connsiteX10" fmla="*/ 1753927 w 1902954"/>
              <a:gd name="connsiteY10" fmla="*/ 580 h 1342420"/>
              <a:gd name="connsiteX11" fmla="*/ 1865239 w 1902954"/>
              <a:gd name="connsiteY11" fmla="*/ 6256 h 1342420"/>
              <a:gd name="connsiteX0" fmla="*/ 1865239 w 1910051"/>
              <a:gd name="connsiteY0" fmla="*/ 31812 h 1367976"/>
              <a:gd name="connsiteX1" fmla="*/ 1902222 w 1910051"/>
              <a:gd name="connsiteY1" fmla="*/ 151268 h 1367976"/>
              <a:gd name="connsiteX2" fmla="*/ 1902222 w 1910051"/>
              <a:gd name="connsiteY2" fmla="*/ 870110 h 1367976"/>
              <a:gd name="connsiteX3" fmla="*/ 1879992 w 1910051"/>
              <a:gd name="connsiteY3" fmla="*/ 991354 h 1367976"/>
              <a:gd name="connsiteX4" fmla="*/ 1753927 w 1910051"/>
              <a:gd name="connsiteY4" fmla="*/ 1052749 h 1367976"/>
              <a:gd name="connsiteX5" fmla="*/ 148513 w 1910051"/>
              <a:gd name="connsiteY5" fmla="*/ 1364781 h 1367976"/>
              <a:gd name="connsiteX6" fmla="*/ 113689 w 1910051"/>
              <a:gd name="connsiteY6" fmla="*/ 1367762 h 1367976"/>
              <a:gd name="connsiteX7" fmla="*/ 218 w 1910051"/>
              <a:gd name="connsiteY7" fmla="*/ 1239915 h 1367976"/>
              <a:gd name="connsiteX8" fmla="*/ 218 w 1910051"/>
              <a:gd name="connsiteY8" fmla="*/ 521073 h 1367976"/>
              <a:gd name="connsiteX9" fmla="*/ 148513 w 1910051"/>
              <a:gd name="connsiteY9" fmla="*/ 338434 h 1367976"/>
              <a:gd name="connsiteX10" fmla="*/ 1753927 w 1910051"/>
              <a:gd name="connsiteY10" fmla="*/ 26136 h 1367976"/>
              <a:gd name="connsiteX11" fmla="*/ 1865239 w 1910051"/>
              <a:gd name="connsiteY11" fmla="*/ 31812 h 1367976"/>
              <a:gd name="connsiteX0" fmla="*/ 1865239 w 1902954"/>
              <a:gd name="connsiteY0" fmla="*/ 14204 h 1350368"/>
              <a:gd name="connsiteX1" fmla="*/ 1902222 w 1902954"/>
              <a:gd name="connsiteY1" fmla="*/ 133660 h 1350368"/>
              <a:gd name="connsiteX2" fmla="*/ 1902222 w 1902954"/>
              <a:gd name="connsiteY2" fmla="*/ 852502 h 1350368"/>
              <a:gd name="connsiteX3" fmla="*/ 1879992 w 1902954"/>
              <a:gd name="connsiteY3" fmla="*/ 973746 h 1350368"/>
              <a:gd name="connsiteX4" fmla="*/ 1753927 w 1902954"/>
              <a:gd name="connsiteY4" fmla="*/ 1035141 h 1350368"/>
              <a:gd name="connsiteX5" fmla="*/ 148513 w 1902954"/>
              <a:gd name="connsiteY5" fmla="*/ 1347173 h 1350368"/>
              <a:gd name="connsiteX6" fmla="*/ 113689 w 1902954"/>
              <a:gd name="connsiteY6" fmla="*/ 1350154 h 1350368"/>
              <a:gd name="connsiteX7" fmla="*/ 218 w 1902954"/>
              <a:gd name="connsiteY7" fmla="*/ 1222307 h 1350368"/>
              <a:gd name="connsiteX8" fmla="*/ 218 w 1902954"/>
              <a:gd name="connsiteY8" fmla="*/ 503465 h 1350368"/>
              <a:gd name="connsiteX9" fmla="*/ 148513 w 1902954"/>
              <a:gd name="connsiteY9" fmla="*/ 320826 h 1350368"/>
              <a:gd name="connsiteX10" fmla="*/ 1753927 w 1902954"/>
              <a:gd name="connsiteY10" fmla="*/ 8528 h 1350368"/>
              <a:gd name="connsiteX11" fmla="*/ 1865239 w 1902954"/>
              <a:gd name="connsiteY11" fmla="*/ 14204 h 1350368"/>
              <a:gd name="connsiteX0" fmla="*/ 1866971 w 1903028"/>
              <a:gd name="connsiteY0" fmla="*/ 13777 h 1350807"/>
              <a:gd name="connsiteX1" fmla="*/ 1902222 w 1903028"/>
              <a:gd name="connsiteY1" fmla="*/ 134099 h 1350807"/>
              <a:gd name="connsiteX2" fmla="*/ 1902222 w 1903028"/>
              <a:gd name="connsiteY2" fmla="*/ 852941 h 1350807"/>
              <a:gd name="connsiteX3" fmla="*/ 1879992 w 1903028"/>
              <a:gd name="connsiteY3" fmla="*/ 974185 h 1350807"/>
              <a:gd name="connsiteX4" fmla="*/ 1753927 w 1903028"/>
              <a:gd name="connsiteY4" fmla="*/ 1035580 h 1350807"/>
              <a:gd name="connsiteX5" fmla="*/ 148513 w 1903028"/>
              <a:gd name="connsiteY5" fmla="*/ 1347612 h 1350807"/>
              <a:gd name="connsiteX6" fmla="*/ 113689 w 1903028"/>
              <a:gd name="connsiteY6" fmla="*/ 1350593 h 1350807"/>
              <a:gd name="connsiteX7" fmla="*/ 218 w 1903028"/>
              <a:gd name="connsiteY7" fmla="*/ 1222746 h 1350807"/>
              <a:gd name="connsiteX8" fmla="*/ 218 w 1903028"/>
              <a:gd name="connsiteY8" fmla="*/ 503904 h 1350807"/>
              <a:gd name="connsiteX9" fmla="*/ 148513 w 1903028"/>
              <a:gd name="connsiteY9" fmla="*/ 321265 h 1350807"/>
              <a:gd name="connsiteX10" fmla="*/ 1753927 w 1903028"/>
              <a:gd name="connsiteY10" fmla="*/ 8967 h 1350807"/>
              <a:gd name="connsiteX11" fmla="*/ 1866971 w 1903028"/>
              <a:gd name="connsiteY11" fmla="*/ 13777 h 1350807"/>
              <a:gd name="connsiteX0" fmla="*/ 1867837 w 1903070"/>
              <a:gd name="connsiteY0" fmla="*/ 12609 h 1352236"/>
              <a:gd name="connsiteX1" fmla="*/ 1902222 w 1903070"/>
              <a:gd name="connsiteY1" fmla="*/ 135528 h 1352236"/>
              <a:gd name="connsiteX2" fmla="*/ 1902222 w 1903070"/>
              <a:gd name="connsiteY2" fmla="*/ 854370 h 1352236"/>
              <a:gd name="connsiteX3" fmla="*/ 1879992 w 1903070"/>
              <a:gd name="connsiteY3" fmla="*/ 975614 h 1352236"/>
              <a:gd name="connsiteX4" fmla="*/ 1753927 w 1903070"/>
              <a:gd name="connsiteY4" fmla="*/ 1037009 h 1352236"/>
              <a:gd name="connsiteX5" fmla="*/ 148513 w 1903070"/>
              <a:gd name="connsiteY5" fmla="*/ 1349041 h 1352236"/>
              <a:gd name="connsiteX6" fmla="*/ 113689 w 1903070"/>
              <a:gd name="connsiteY6" fmla="*/ 1352022 h 1352236"/>
              <a:gd name="connsiteX7" fmla="*/ 218 w 1903070"/>
              <a:gd name="connsiteY7" fmla="*/ 1224175 h 1352236"/>
              <a:gd name="connsiteX8" fmla="*/ 218 w 1903070"/>
              <a:gd name="connsiteY8" fmla="*/ 505333 h 1352236"/>
              <a:gd name="connsiteX9" fmla="*/ 148513 w 1903070"/>
              <a:gd name="connsiteY9" fmla="*/ 322694 h 1352236"/>
              <a:gd name="connsiteX10" fmla="*/ 1753927 w 1903070"/>
              <a:gd name="connsiteY10" fmla="*/ 10396 h 1352236"/>
              <a:gd name="connsiteX11" fmla="*/ 1867837 w 1903070"/>
              <a:gd name="connsiteY11" fmla="*/ 12609 h 1352236"/>
              <a:gd name="connsiteX0" fmla="*/ 1867837 w 1903114"/>
              <a:gd name="connsiteY0" fmla="*/ 11642 h 1351269"/>
              <a:gd name="connsiteX1" fmla="*/ 1902222 w 1903114"/>
              <a:gd name="connsiteY1" fmla="*/ 134561 h 1351269"/>
              <a:gd name="connsiteX2" fmla="*/ 1902222 w 1903114"/>
              <a:gd name="connsiteY2" fmla="*/ 853403 h 1351269"/>
              <a:gd name="connsiteX3" fmla="*/ 1879992 w 1903114"/>
              <a:gd name="connsiteY3" fmla="*/ 974647 h 1351269"/>
              <a:gd name="connsiteX4" fmla="*/ 1753927 w 1903114"/>
              <a:gd name="connsiteY4" fmla="*/ 1036042 h 1351269"/>
              <a:gd name="connsiteX5" fmla="*/ 148513 w 1903114"/>
              <a:gd name="connsiteY5" fmla="*/ 1348074 h 1351269"/>
              <a:gd name="connsiteX6" fmla="*/ 113689 w 1903114"/>
              <a:gd name="connsiteY6" fmla="*/ 1351055 h 1351269"/>
              <a:gd name="connsiteX7" fmla="*/ 218 w 1903114"/>
              <a:gd name="connsiteY7" fmla="*/ 1223208 h 1351269"/>
              <a:gd name="connsiteX8" fmla="*/ 218 w 1903114"/>
              <a:gd name="connsiteY8" fmla="*/ 504366 h 1351269"/>
              <a:gd name="connsiteX9" fmla="*/ 148513 w 1903114"/>
              <a:gd name="connsiteY9" fmla="*/ 321727 h 1351269"/>
              <a:gd name="connsiteX10" fmla="*/ 1753927 w 1903114"/>
              <a:gd name="connsiteY10" fmla="*/ 9429 h 1351269"/>
              <a:gd name="connsiteX11" fmla="*/ 1867837 w 1903114"/>
              <a:gd name="connsiteY11" fmla="*/ 11642 h 1351269"/>
              <a:gd name="connsiteX0" fmla="*/ 1867837 w 1903042"/>
              <a:gd name="connsiteY0" fmla="*/ 13412 h 1353039"/>
              <a:gd name="connsiteX1" fmla="*/ 1902222 w 1903042"/>
              <a:gd name="connsiteY1" fmla="*/ 136331 h 1353039"/>
              <a:gd name="connsiteX2" fmla="*/ 1902222 w 1903042"/>
              <a:gd name="connsiteY2" fmla="*/ 855173 h 1353039"/>
              <a:gd name="connsiteX3" fmla="*/ 1879992 w 1903042"/>
              <a:gd name="connsiteY3" fmla="*/ 976417 h 1353039"/>
              <a:gd name="connsiteX4" fmla="*/ 1753927 w 1903042"/>
              <a:gd name="connsiteY4" fmla="*/ 1037812 h 1353039"/>
              <a:gd name="connsiteX5" fmla="*/ 148513 w 1903042"/>
              <a:gd name="connsiteY5" fmla="*/ 1349844 h 1353039"/>
              <a:gd name="connsiteX6" fmla="*/ 113689 w 1903042"/>
              <a:gd name="connsiteY6" fmla="*/ 1352825 h 1353039"/>
              <a:gd name="connsiteX7" fmla="*/ 218 w 1903042"/>
              <a:gd name="connsiteY7" fmla="*/ 1224978 h 1353039"/>
              <a:gd name="connsiteX8" fmla="*/ 218 w 1903042"/>
              <a:gd name="connsiteY8" fmla="*/ 506136 h 1353039"/>
              <a:gd name="connsiteX9" fmla="*/ 148513 w 1903042"/>
              <a:gd name="connsiteY9" fmla="*/ 323497 h 1353039"/>
              <a:gd name="connsiteX10" fmla="*/ 1753927 w 1903042"/>
              <a:gd name="connsiteY10" fmla="*/ 11199 h 1353039"/>
              <a:gd name="connsiteX11" fmla="*/ 1867837 w 1903042"/>
              <a:gd name="connsiteY11" fmla="*/ 13412 h 1353039"/>
              <a:gd name="connsiteX0" fmla="*/ 1867837 w 1903351"/>
              <a:gd name="connsiteY0" fmla="*/ 11934 h 1351561"/>
              <a:gd name="connsiteX1" fmla="*/ 1902222 w 1903351"/>
              <a:gd name="connsiteY1" fmla="*/ 134853 h 1351561"/>
              <a:gd name="connsiteX2" fmla="*/ 1902222 w 1903351"/>
              <a:gd name="connsiteY2" fmla="*/ 853695 h 1351561"/>
              <a:gd name="connsiteX3" fmla="*/ 1879992 w 1903351"/>
              <a:gd name="connsiteY3" fmla="*/ 974939 h 1351561"/>
              <a:gd name="connsiteX4" fmla="*/ 1753927 w 1903351"/>
              <a:gd name="connsiteY4" fmla="*/ 1036334 h 1351561"/>
              <a:gd name="connsiteX5" fmla="*/ 148513 w 1903351"/>
              <a:gd name="connsiteY5" fmla="*/ 1348366 h 1351561"/>
              <a:gd name="connsiteX6" fmla="*/ 113689 w 1903351"/>
              <a:gd name="connsiteY6" fmla="*/ 1351347 h 1351561"/>
              <a:gd name="connsiteX7" fmla="*/ 218 w 1903351"/>
              <a:gd name="connsiteY7" fmla="*/ 1223500 h 1351561"/>
              <a:gd name="connsiteX8" fmla="*/ 218 w 1903351"/>
              <a:gd name="connsiteY8" fmla="*/ 504658 h 1351561"/>
              <a:gd name="connsiteX9" fmla="*/ 148513 w 1903351"/>
              <a:gd name="connsiteY9" fmla="*/ 322019 h 1351561"/>
              <a:gd name="connsiteX10" fmla="*/ 1753927 w 1903351"/>
              <a:gd name="connsiteY10" fmla="*/ 9721 h 1351561"/>
              <a:gd name="connsiteX11" fmla="*/ 1867837 w 1903351"/>
              <a:gd name="connsiteY11" fmla="*/ 11934 h 1351561"/>
              <a:gd name="connsiteX0" fmla="*/ 1867837 w 1903351"/>
              <a:gd name="connsiteY0" fmla="*/ 12533 h 1352160"/>
              <a:gd name="connsiteX1" fmla="*/ 1902222 w 1903351"/>
              <a:gd name="connsiteY1" fmla="*/ 135452 h 1352160"/>
              <a:gd name="connsiteX2" fmla="*/ 1902222 w 1903351"/>
              <a:gd name="connsiteY2" fmla="*/ 854294 h 1352160"/>
              <a:gd name="connsiteX3" fmla="*/ 1879992 w 1903351"/>
              <a:gd name="connsiteY3" fmla="*/ 975538 h 1352160"/>
              <a:gd name="connsiteX4" fmla="*/ 1753927 w 1903351"/>
              <a:gd name="connsiteY4" fmla="*/ 1036933 h 1352160"/>
              <a:gd name="connsiteX5" fmla="*/ 148513 w 1903351"/>
              <a:gd name="connsiteY5" fmla="*/ 1348965 h 1352160"/>
              <a:gd name="connsiteX6" fmla="*/ 113689 w 1903351"/>
              <a:gd name="connsiteY6" fmla="*/ 1351946 h 1352160"/>
              <a:gd name="connsiteX7" fmla="*/ 218 w 1903351"/>
              <a:gd name="connsiteY7" fmla="*/ 1224099 h 1352160"/>
              <a:gd name="connsiteX8" fmla="*/ 218 w 1903351"/>
              <a:gd name="connsiteY8" fmla="*/ 505257 h 1352160"/>
              <a:gd name="connsiteX9" fmla="*/ 148513 w 1903351"/>
              <a:gd name="connsiteY9" fmla="*/ 322618 h 1352160"/>
              <a:gd name="connsiteX10" fmla="*/ 1753927 w 1903351"/>
              <a:gd name="connsiteY10" fmla="*/ 10320 h 1352160"/>
              <a:gd name="connsiteX11" fmla="*/ 1867837 w 1903351"/>
              <a:gd name="connsiteY11" fmla="*/ 12533 h 1352160"/>
              <a:gd name="connsiteX0" fmla="*/ 1867837 w 1902333"/>
              <a:gd name="connsiteY0" fmla="*/ 12533 h 1352160"/>
              <a:gd name="connsiteX1" fmla="*/ 1902222 w 1902333"/>
              <a:gd name="connsiteY1" fmla="*/ 135452 h 1352160"/>
              <a:gd name="connsiteX2" fmla="*/ 1902222 w 1902333"/>
              <a:gd name="connsiteY2" fmla="*/ 854294 h 1352160"/>
              <a:gd name="connsiteX3" fmla="*/ 1879992 w 1902333"/>
              <a:gd name="connsiteY3" fmla="*/ 975538 h 1352160"/>
              <a:gd name="connsiteX4" fmla="*/ 1753927 w 1902333"/>
              <a:gd name="connsiteY4" fmla="*/ 1036933 h 1352160"/>
              <a:gd name="connsiteX5" fmla="*/ 148513 w 1902333"/>
              <a:gd name="connsiteY5" fmla="*/ 1348965 h 1352160"/>
              <a:gd name="connsiteX6" fmla="*/ 113689 w 1902333"/>
              <a:gd name="connsiteY6" fmla="*/ 1351946 h 1352160"/>
              <a:gd name="connsiteX7" fmla="*/ 218 w 1902333"/>
              <a:gd name="connsiteY7" fmla="*/ 1224099 h 1352160"/>
              <a:gd name="connsiteX8" fmla="*/ 218 w 1902333"/>
              <a:gd name="connsiteY8" fmla="*/ 505257 h 1352160"/>
              <a:gd name="connsiteX9" fmla="*/ 148513 w 1902333"/>
              <a:gd name="connsiteY9" fmla="*/ 322618 h 1352160"/>
              <a:gd name="connsiteX10" fmla="*/ 1753927 w 1902333"/>
              <a:gd name="connsiteY10" fmla="*/ 10320 h 1352160"/>
              <a:gd name="connsiteX11" fmla="*/ 1867837 w 1902333"/>
              <a:gd name="connsiteY11" fmla="*/ 12533 h 1352160"/>
              <a:gd name="connsiteX0" fmla="*/ 1867837 w 1902333"/>
              <a:gd name="connsiteY0" fmla="*/ 12533 h 1352160"/>
              <a:gd name="connsiteX1" fmla="*/ 1902222 w 1902333"/>
              <a:gd name="connsiteY1" fmla="*/ 135452 h 1352160"/>
              <a:gd name="connsiteX2" fmla="*/ 1902222 w 1902333"/>
              <a:gd name="connsiteY2" fmla="*/ 854294 h 1352160"/>
              <a:gd name="connsiteX3" fmla="*/ 1879992 w 1902333"/>
              <a:gd name="connsiteY3" fmla="*/ 975538 h 1352160"/>
              <a:gd name="connsiteX4" fmla="*/ 1753927 w 1902333"/>
              <a:gd name="connsiteY4" fmla="*/ 1036933 h 1352160"/>
              <a:gd name="connsiteX5" fmla="*/ 148513 w 1902333"/>
              <a:gd name="connsiteY5" fmla="*/ 1348965 h 1352160"/>
              <a:gd name="connsiteX6" fmla="*/ 113689 w 1902333"/>
              <a:gd name="connsiteY6" fmla="*/ 1351946 h 1352160"/>
              <a:gd name="connsiteX7" fmla="*/ 218 w 1902333"/>
              <a:gd name="connsiteY7" fmla="*/ 1224099 h 1352160"/>
              <a:gd name="connsiteX8" fmla="*/ 218 w 1902333"/>
              <a:gd name="connsiteY8" fmla="*/ 505257 h 1352160"/>
              <a:gd name="connsiteX9" fmla="*/ 148513 w 1902333"/>
              <a:gd name="connsiteY9" fmla="*/ 322618 h 1352160"/>
              <a:gd name="connsiteX10" fmla="*/ 1753927 w 1902333"/>
              <a:gd name="connsiteY10" fmla="*/ 10320 h 1352160"/>
              <a:gd name="connsiteX11" fmla="*/ 1867837 w 1902333"/>
              <a:gd name="connsiteY11" fmla="*/ 12533 h 1352160"/>
              <a:gd name="connsiteX0" fmla="*/ 1867837 w 1902333"/>
              <a:gd name="connsiteY0" fmla="*/ 12533 h 1352160"/>
              <a:gd name="connsiteX1" fmla="*/ 1902222 w 1902333"/>
              <a:gd name="connsiteY1" fmla="*/ 135452 h 1352160"/>
              <a:gd name="connsiteX2" fmla="*/ 1902222 w 1902333"/>
              <a:gd name="connsiteY2" fmla="*/ 854294 h 1352160"/>
              <a:gd name="connsiteX3" fmla="*/ 1879992 w 1902333"/>
              <a:gd name="connsiteY3" fmla="*/ 975538 h 1352160"/>
              <a:gd name="connsiteX4" fmla="*/ 1753927 w 1902333"/>
              <a:gd name="connsiteY4" fmla="*/ 1036933 h 1352160"/>
              <a:gd name="connsiteX5" fmla="*/ 148513 w 1902333"/>
              <a:gd name="connsiteY5" fmla="*/ 1348965 h 1352160"/>
              <a:gd name="connsiteX6" fmla="*/ 113689 w 1902333"/>
              <a:gd name="connsiteY6" fmla="*/ 1351946 h 1352160"/>
              <a:gd name="connsiteX7" fmla="*/ 218 w 1902333"/>
              <a:gd name="connsiteY7" fmla="*/ 1224099 h 1352160"/>
              <a:gd name="connsiteX8" fmla="*/ 218 w 1902333"/>
              <a:gd name="connsiteY8" fmla="*/ 505257 h 1352160"/>
              <a:gd name="connsiteX9" fmla="*/ 148513 w 1902333"/>
              <a:gd name="connsiteY9" fmla="*/ 322618 h 1352160"/>
              <a:gd name="connsiteX10" fmla="*/ 1753927 w 1902333"/>
              <a:gd name="connsiteY10" fmla="*/ 10320 h 1352160"/>
              <a:gd name="connsiteX11" fmla="*/ 1867837 w 1902333"/>
              <a:gd name="connsiteY11" fmla="*/ 12533 h 1352160"/>
              <a:gd name="connsiteX0" fmla="*/ 1867837 w 1902508"/>
              <a:gd name="connsiteY0" fmla="*/ 12986 h 1352613"/>
              <a:gd name="connsiteX1" fmla="*/ 1902222 w 1902508"/>
              <a:gd name="connsiteY1" fmla="*/ 135905 h 1352613"/>
              <a:gd name="connsiteX2" fmla="*/ 1902222 w 1902508"/>
              <a:gd name="connsiteY2" fmla="*/ 854747 h 1352613"/>
              <a:gd name="connsiteX3" fmla="*/ 1879992 w 1902508"/>
              <a:gd name="connsiteY3" fmla="*/ 975991 h 1352613"/>
              <a:gd name="connsiteX4" fmla="*/ 1753927 w 1902508"/>
              <a:gd name="connsiteY4" fmla="*/ 1037386 h 1352613"/>
              <a:gd name="connsiteX5" fmla="*/ 148513 w 1902508"/>
              <a:gd name="connsiteY5" fmla="*/ 1349418 h 1352613"/>
              <a:gd name="connsiteX6" fmla="*/ 113689 w 1902508"/>
              <a:gd name="connsiteY6" fmla="*/ 1352399 h 1352613"/>
              <a:gd name="connsiteX7" fmla="*/ 218 w 1902508"/>
              <a:gd name="connsiteY7" fmla="*/ 1224552 h 1352613"/>
              <a:gd name="connsiteX8" fmla="*/ 218 w 1902508"/>
              <a:gd name="connsiteY8" fmla="*/ 505710 h 1352613"/>
              <a:gd name="connsiteX9" fmla="*/ 148513 w 1902508"/>
              <a:gd name="connsiteY9" fmla="*/ 323071 h 1352613"/>
              <a:gd name="connsiteX10" fmla="*/ 1753927 w 1902508"/>
              <a:gd name="connsiteY10" fmla="*/ 10773 h 1352613"/>
              <a:gd name="connsiteX11" fmla="*/ 1867837 w 1902508"/>
              <a:gd name="connsiteY11" fmla="*/ 12986 h 1352613"/>
              <a:gd name="connsiteX0" fmla="*/ 1867837 w 1902508"/>
              <a:gd name="connsiteY0" fmla="*/ 12986 h 1352613"/>
              <a:gd name="connsiteX1" fmla="*/ 1902222 w 1902508"/>
              <a:gd name="connsiteY1" fmla="*/ 135905 h 1352613"/>
              <a:gd name="connsiteX2" fmla="*/ 1902222 w 1902508"/>
              <a:gd name="connsiteY2" fmla="*/ 854747 h 1352613"/>
              <a:gd name="connsiteX3" fmla="*/ 1879992 w 1902508"/>
              <a:gd name="connsiteY3" fmla="*/ 975991 h 1352613"/>
              <a:gd name="connsiteX4" fmla="*/ 1753927 w 1902508"/>
              <a:gd name="connsiteY4" fmla="*/ 1037386 h 1352613"/>
              <a:gd name="connsiteX5" fmla="*/ 148513 w 1902508"/>
              <a:gd name="connsiteY5" fmla="*/ 1349418 h 1352613"/>
              <a:gd name="connsiteX6" fmla="*/ 113689 w 1902508"/>
              <a:gd name="connsiteY6" fmla="*/ 1352399 h 1352613"/>
              <a:gd name="connsiteX7" fmla="*/ 218 w 1902508"/>
              <a:gd name="connsiteY7" fmla="*/ 1224552 h 1352613"/>
              <a:gd name="connsiteX8" fmla="*/ 218 w 1902508"/>
              <a:gd name="connsiteY8" fmla="*/ 505710 h 1352613"/>
              <a:gd name="connsiteX9" fmla="*/ 58707 w 1902508"/>
              <a:gd name="connsiteY9" fmla="*/ 371602 h 1352613"/>
              <a:gd name="connsiteX10" fmla="*/ 148513 w 1902508"/>
              <a:gd name="connsiteY10" fmla="*/ 323071 h 1352613"/>
              <a:gd name="connsiteX11" fmla="*/ 1753927 w 1902508"/>
              <a:gd name="connsiteY11" fmla="*/ 10773 h 1352613"/>
              <a:gd name="connsiteX12" fmla="*/ 1867837 w 1902508"/>
              <a:gd name="connsiteY12" fmla="*/ 12986 h 1352613"/>
              <a:gd name="connsiteX0" fmla="*/ 1876118 w 1910789"/>
              <a:gd name="connsiteY0" fmla="*/ 12986 h 1352613"/>
              <a:gd name="connsiteX1" fmla="*/ 1910503 w 1910789"/>
              <a:gd name="connsiteY1" fmla="*/ 135905 h 1352613"/>
              <a:gd name="connsiteX2" fmla="*/ 1910503 w 1910789"/>
              <a:gd name="connsiteY2" fmla="*/ 854747 h 1352613"/>
              <a:gd name="connsiteX3" fmla="*/ 1888273 w 1910789"/>
              <a:gd name="connsiteY3" fmla="*/ 975991 h 1352613"/>
              <a:gd name="connsiteX4" fmla="*/ 1762208 w 1910789"/>
              <a:gd name="connsiteY4" fmla="*/ 1037386 h 1352613"/>
              <a:gd name="connsiteX5" fmla="*/ 156794 w 1910789"/>
              <a:gd name="connsiteY5" fmla="*/ 1349418 h 1352613"/>
              <a:gd name="connsiteX6" fmla="*/ 121970 w 1910789"/>
              <a:gd name="connsiteY6" fmla="*/ 1352399 h 1352613"/>
              <a:gd name="connsiteX7" fmla="*/ 8499 w 1910789"/>
              <a:gd name="connsiteY7" fmla="*/ 1224552 h 1352613"/>
              <a:gd name="connsiteX8" fmla="*/ 8499 w 1910789"/>
              <a:gd name="connsiteY8" fmla="*/ 505710 h 1352613"/>
              <a:gd name="connsiteX9" fmla="*/ 40147 w 1910789"/>
              <a:gd name="connsiteY9" fmla="*/ 371602 h 1352613"/>
              <a:gd name="connsiteX10" fmla="*/ 156794 w 1910789"/>
              <a:gd name="connsiteY10" fmla="*/ 323071 h 1352613"/>
              <a:gd name="connsiteX11" fmla="*/ 1762208 w 1910789"/>
              <a:gd name="connsiteY11" fmla="*/ 10773 h 1352613"/>
              <a:gd name="connsiteX12" fmla="*/ 1876118 w 1910789"/>
              <a:gd name="connsiteY12" fmla="*/ 12986 h 1352613"/>
              <a:gd name="connsiteX0" fmla="*/ 1867837 w 1902508"/>
              <a:gd name="connsiteY0" fmla="*/ 12986 h 1352613"/>
              <a:gd name="connsiteX1" fmla="*/ 1902222 w 1902508"/>
              <a:gd name="connsiteY1" fmla="*/ 135905 h 1352613"/>
              <a:gd name="connsiteX2" fmla="*/ 1902222 w 1902508"/>
              <a:gd name="connsiteY2" fmla="*/ 854747 h 1352613"/>
              <a:gd name="connsiteX3" fmla="*/ 1879992 w 1902508"/>
              <a:gd name="connsiteY3" fmla="*/ 975991 h 1352613"/>
              <a:gd name="connsiteX4" fmla="*/ 1753927 w 1902508"/>
              <a:gd name="connsiteY4" fmla="*/ 1037386 h 1352613"/>
              <a:gd name="connsiteX5" fmla="*/ 148513 w 1902508"/>
              <a:gd name="connsiteY5" fmla="*/ 1349418 h 1352613"/>
              <a:gd name="connsiteX6" fmla="*/ 113689 w 1902508"/>
              <a:gd name="connsiteY6" fmla="*/ 1352399 h 1352613"/>
              <a:gd name="connsiteX7" fmla="*/ 218 w 1902508"/>
              <a:gd name="connsiteY7" fmla="*/ 1224552 h 1352613"/>
              <a:gd name="connsiteX8" fmla="*/ 218 w 1902508"/>
              <a:gd name="connsiteY8" fmla="*/ 505710 h 1352613"/>
              <a:gd name="connsiteX9" fmla="*/ 31866 w 1902508"/>
              <a:gd name="connsiteY9" fmla="*/ 371602 h 1352613"/>
              <a:gd name="connsiteX10" fmla="*/ 148513 w 1902508"/>
              <a:gd name="connsiteY10" fmla="*/ 323071 h 1352613"/>
              <a:gd name="connsiteX11" fmla="*/ 1753927 w 1902508"/>
              <a:gd name="connsiteY11" fmla="*/ 10773 h 1352613"/>
              <a:gd name="connsiteX12" fmla="*/ 1867837 w 1902508"/>
              <a:gd name="connsiteY12" fmla="*/ 12986 h 1352613"/>
              <a:gd name="connsiteX0" fmla="*/ 1867837 w 1902508"/>
              <a:gd name="connsiteY0" fmla="*/ 12986 h 1352613"/>
              <a:gd name="connsiteX1" fmla="*/ 1902222 w 1902508"/>
              <a:gd name="connsiteY1" fmla="*/ 135905 h 1352613"/>
              <a:gd name="connsiteX2" fmla="*/ 1902222 w 1902508"/>
              <a:gd name="connsiteY2" fmla="*/ 854747 h 1352613"/>
              <a:gd name="connsiteX3" fmla="*/ 1879992 w 1902508"/>
              <a:gd name="connsiteY3" fmla="*/ 975991 h 1352613"/>
              <a:gd name="connsiteX4" fmla="*/ 1753927 w 1902508"/>
              <a:gd name="connsiteY4" fmla="*/ 1037386 h 1352613"/>
              <a:gd name="connsiteX5" fmla="*/ 148513 w 1902508"/>
              <a:gd name="connsiteY5" fmla="*/ 1349418 h 1352613"/>
              <a:gd name="connsiteX6" fmla="*/ 113689 w 1902508"/>
              <a:gd name="connsiteY6" fmla="*/ 1352399 h 1352613"/>
              <a:gd name="connsiteX7" fmla="*/ 218 w 1902508"/>
              <a:gd name="connsiteY7" fmla="*/ 1224552 h 1352613"/>
              <a:gd name="connsiteX8" fmla="*/ 218 w 1902508"/>
              <a:gd name="connsiteY8" fmla="*/ 505710 h 1352613"/>
              <a:gd name="connsiteX9" fmla="*/ 31866 w 1902508"/>
              <a:gd name="connsiteY9" fmla="*/ 371602 h 1352613"/>
              <a:gd name="connsiteX10" fmla="*/ 148513 w 1902508"/>
              <a:gd name="connsiteY10" fmla="*/ 323071 h 1352613"/>
              <a:gd name="connsiteX11" fmla="*/ 1753927 w 1902508"/>
              <a:gd name="connsiteY11" fmla="*/ 10773 h 1352613"/>
              <a:gd name="connsiteX12" fmla="*/ 1867837 w 1902508"/>
              <a:gd name="connsiteY12" fmla="*/ 12986 h 1352613"/>
              <a:gd name="connsiteX0" fmla="*/ 1867837 w 1902508"/>
              <a:gd name="connsiteY0" fmla="*/ 12986 h 1352613"/>
              <a:gd name="connsiteX1" fmla="*/ 1902222 w 1902508"/>
              <a:gd name="connsiteY1" fmla="*/ 135905 h 1352613"/>
              <a:gd name="connsiteX2" fmla="*/ 1902222 w 1902508"/>
              <a:gd name="connsiteY2" fmla="*/ 854747 h 1352613"/>
              <a:gd name="connsiteX3" fmla="*/ 1879992 w 1902508"/>
              <a:gd name="connsiteY3" fmla="*/ 975991 h 1352613"/>
              <a:gd name="connsiteX4" fmla="*/ 1753927 w 1902508"/>
              <a:gd name="connsiteY4" fmla="*/ 1037386 h 1352613"/>
              <a:gd name="connsiteX5" fmla="*/ 148513 w 1902508"/>
              <a:gd name="connsiteY5" fmla="*/ 1349418 h 1352613"/>
              <a:gd name="connsiteX6" fmla="*/ 113689 w 1902508"/>
              <a:gd name="connsiteY6" fmla="*/ 1352399 h 1352613"/>
              <a:gd name="connsiteX7" fmla="*/ 218 w 1902508"/>
              <a:gd name="connsiteY7" fmla="*/ 1224552 h 1352613"/>
              <a:gd name="connsiteX8" fmla="*/ 218 w 1902508"/>
              <a:gd name="connsiteY8" fmla="*/ 505710 h 1352613"/>
              <a:gd name="connsiteX9" fmla="*/ 31866 w 1902508"/>
              <a:gd name="connsiteY9" fmla="*/ 371602 h 1352613"/>
              <a:gd name="connsiteX10" fmla="*/ 148513 w 1902508"/>
              <a:gd name="connsiteY10" fmla="*/ 323071 h 1352613"/>
              <a:gd name="connsiteX11" fmla="*/ 1753927 w 1902508"/>
              <a:gd name="connsiteY11" fmla="*/ 10773 h 1352613"/>
              <a:gd name="connsiteX12" fmla="*/ 1867837 w 1902508"/>
              <a:gd name="connsiteY12" fmla="*/ 12986 h 1352613"/>
              <a:gd name="connsiteX0" fmla="*/ 1867837 w 1902508"/>
              <a:gd name="connsiteY0" fmla="*/ 12986 h 1352613"/>
              <a:gd name="connsiteX1" fmla="*/ 1902222 w 1902508"/>
              <a:gd name="connsiteY1" fmla="*/ 135905 h 1352613"/>
              <a:gd name="connsiteX2" fmla="*/ 1902222 w 1902508"/>
              <a:gd name="connsiteY2" fmla="*/ 854747 h 1352613"/>
              <a:gd name="connsiteX3" fmla="*/ 1879992 w 1902508"/>
              <a:gd name="connsiteY3" fmla="*/ 975991 h 1352613"/>
              <a:gd name="connsiteX4" fmla="*/ 1753927 w 1902508"/>
              <a:gd name="connsiteY4" fmla="*/ 1037386 h 1352613"/>
              <a:gd name="connsiteX5" fmla="*/ 148513 w 1902508"/>
              <a:gd name="connsiteY5" fmla="*/ 1349418 h 1352613"/>
              <a:gd name="connsiteX6" fmla="*/ 113689 w 1902508"/>
              <a:gd name="connsiteY6" fmla="*/ 1352399 h 1352613"/>
              <a:gd name="connsiteX7" fmla="*/ 218 w 1902508"/>
              <a:gd name="connsiteY7" fmla="*/ 1224552 h 1352613"/>
              <a:gd name="connsiteX8" fmla="*/ 218 w 1902508"/>
              <a:gd name="connsiteY8" fmla="*/ 505710 h 1352613"/>
              <a:gd name="connsiteX9" fmla="*/ 31866 w 1902508"/>
              <a:gd name="connsiteY9" fmla="*/ 371602 h 1352613"/>
              <a:gd name="connsiteX10" fmla="*/ 148513 w 1902508"/>
              <a:gd name="connsiteY10" fmla="*/ 323071 h 1352613"/>
              <a:gd name="connsiteX11" fmla="*/ 1753927 w 1902508"/>
              <a:gd name="connsiteY11" fmla="*/ 10773 h 1352613"/>
              <a:gd name="connsiteX12" fmla="*/ 1867837 w 1902508"/>
              <a:gd name="connsiteY12" fmla="*/ 12986 h 1352613"/>
              <a:gd name="connsiteX0" fmla="*/ 1867837 w 1902508"/>
              <a:gd name="connsiteY0" fmla="*/ 12986 h 1352613"/>
              <a:gd name="connsiteX1" fmla="*/ 1902222 w 1902508"/>
              <a:gd name="connsiteY1" fmla="*/ 135905 h 1352613"/>
              <a:gd name="connsiteX2" fmla="*/ 1902222 w 1902508"/>
              <a:gd name="connsiteY2" fmla="*/ 854747 h 1352613"/>
              <a:gd name="connsiteX3" fmla="*/ 1879992 w 1902508"/>
              <a:gd name="connsiteY3" fmla="*/ 975991 h 1352613"/>
              <a:gd name="connsiteX4" fmla="*/ 1753927 w 1902508"/>
              <a:gd name="connsiteY4" fmla="*/ 1037386 h 1352613"/>
              <a:gd name="connsiteX5" fmla="*/ 148513 w 1902508"/>
              <a:gd name="connsiteY5" fmla="*/ 1349418 h 1352613"/>
              <a:gd name="connsiteX6" fmla="*/ 113689 w 1902508"/>
              <a:gd name="connsiteY6" fmla="*/ 1352399 h 1352613"/>
              <a:gd name="connsiteX7" fmla="*/ 218 w 1902508"/>
              <a:gd name="connsiteY7" fmla="*/ 1224552 h 1352613"/>
              <a:gd name="connsiteX8" fmla="*/ 218 w 1902508"/>
              <a:gd name="connsiteY8" fmla="*/ 505710 h 1352613"/>
              <a:gd name="connsiteX9" fmla="*/ 31866 w 1902508"/>
              <a:gd name="connsiteY9" fmla="*/ 371602 h 1352613"/>
              <a:gd name="connsiteX10" fmla="*/ 148513 w 1902508"/>
              <a:gd name="connsiteY10" fmla="*/ 323071 h 1352613"/>
              <a:gd name="connsiteX11" fmla="*/ 1753927 w 1902508"/>
              <a:gd name="connsiteY11" fmla="*/ 10773 h 1352613"/>
              <a:gd name="connsiteX12" fmla="*/ 1867837 w 1902508"/>
              <a:gd name="connsiteY12" fmla="*/ 12986 h 1352613"/>
              <a:gd name="connsiteX0" fmla="*/ 1867837 w 1902508"/>
              <a:gd name="connsiteY0" fmla="*/ 12986 h 1352613"/>
              <a:gd name="connsiteX1" fmla="*/ 1902222 w 1902508"/>
              <a:gd name="connsiteY1" fmla="*/ 135905 h 1352613"/>
              <a:gd name="connsiteX2" fmla="*/ 1902222 w 1902508"/>
              <a:gd name="connsiteY2" fmla="*/ 854747 h 1352613"/>
              <a:gd name="connsiteX3" fmla="*/ 1879992 w 1902508"/>
              <a:gd name="connsiteY3" fmla="*/ 975991 h 1352613"/>
              <a:gd name="connsiteX4" fmla="*/ 1753927 w 1902508"/>
              <a:gd name="connsiteY4" fmla="*/ 1037386 h 1352613"/>
              <a:gd name="connsiteX5" fmla="*/ 148513 w 1902508"/>
              <a:gd name="connsiteY5" fmla="*/ 1349418 h 1352613"/>
              <a:gd name="connsiteX6" fmla="*/ 113689 w 1902508"/>
              <a:gd name="connsiteY6" fmla="*/ 1352399 h 1352613"/>
              <a:gd name="connsiteX7" fmla="*/ 218 w 1902508"/>
              <a:gd name="connsiteY7" fmla="*/ 1224552 h 1352613"/>
              <a:gd name="connsiteX8" fmla="*/ 218 w 1902508"/>
              <a:gd name="connsiteY8" fmla="*/ 505710 h 1352613"/>
              <a:gd name="connsiteX9" fmla="*/ 31866 w 1902508"/>
              <a:gd name="connsiteY9" fmla="*/ 371602 h 1352613"/>
              <a:gd name="connsiteX10" fmla="*/ 148513 w 1902508"/>
              <a:gd name="connsiteY10" fmla="*/ 323071 h 1352613"/>
              <a:gd name="connsiteX11" fmla="*/ 1753927 w 1902508"/>
              <a:gd name="connsiteY11" fmla="*/ 10773 h 1352613"/>
              <a:gd name="connsiteX12" fmla="*/ 1867837 w 1902508"/>
              <a:gd name="connsiteY12" fmla="*/ 12986 h 1352613"/>
              <a:gd name="connsiteX0" fmla="*/ 1867837 w 1902508"/>
              <a:gd name="connsiteY0" fmla="*/ 12986 h 1352613"/>
              <a:gd name="connsiteX1" fmla="*/ 1902222 w 1902508"/>
              <a:gd name="connsiteY1" fmla="*/ 135905 h 1352613"/>
              <a:gd name="connsiteX2" fmla="*/ 1902222 w 1902508"/>
              <a:gd name="connsiteY2" fmla="*/ 854747 h 1352613"/>
              <a:gd name="connsiteX3" fmla="*/ 1879992 w 1902508"/>
              <a:gd name="connsiteY3" fmla="*/ 975991 h 1352613"/>
              <a:gd name="connsiteX4" fmla="*/ 1753927 w 1902508"/>
              <a:gd name="connsiteY4" fmla="*/ 1037386 h 1352613"/>
              <a:gd name="connsiteX5" fmla="*/ 148513 w 1902508"/>
              <a:gd name="connsiteY5" fmla="*/ 1349418 h 1352613"/>
              <a:gd name="connsiteX6" fmla="*/ 113689 w 1902508"/>
              <a:gd name="connsiteY6" fmla="*/ 1352399 h 1352613"/>
              <a:gd name="connsiteX7" fmla="*/ 218 w 1902508"/>
              <a:gd name="connsiteY7" fmla="*/ 1224552 h 1352613"/>
              <a:gd name="connsiteX8" fmla="*/ 218 w 1902508"/>
              <a:gd name="connsiteY8" fmla="*/ 505710 h 1352613"/>
              <a:gd name="connsiteX9" fmla="*/ 31866 w 1902508"/>
              <a:gd name="connsiteY9" fmla="*/ 371602 h 1352613"/>
              <a:gd name="connsiteX10" fmla="*/ 148513 w 1902508"/>
              <a:gd name="connsiteY10" fmla="*/ 323071 h 1352613"/>
              <a:gd name="connsiteX11" fmla="*/ 1753927 w 1902508"/>
              <a:gd name="connsiteY11" fmla="*/ 10773 h 1352613"/>
              <a:gd name="connsiteX12" fmla="*/ 1867837 w 1902508"/>
              <a:gd name="connsiteY12" fmla="*/ 12986 h 1352613"/>
              <a:gd name="connsiteX0" fmla="*/ 1867837 w 1902508"/>
              <a:gd name="connsiteY0" fmla="*/ 12986 h 1352613"/>
              <a:gd name="connsiteX1" fmla="*/ 1902222 w 1902508"/>
              <a:gd name="connsiteY1" fmla="*/ 135905 h 1352613"/>
              <a:gd name="connsiteX2" fmla="*/ 1902222 w 1902508"/>
              <a:gd name="connsiteY2" fmla="*/ 854747 h 1352613"/>
              <a:gd name="connsiteX3" fmla="*/ 1879992 w 1902508"/>
              <a:gd name="connsiteY3" fmla="*/ 975991 h 1352613"/>
              <a:gd name="connsiteX4" fmla="*/ 1753927 w 1902508"/>
              <a:gd name="connsiteY4" fmla="*/ 1037386 h 1352613"/>
              <a:gd name="connsiteX5" fmla="*/ 148513 w 1902508"/>
              <a:gd name="connsiteY5" fmla="*/ 1349418 h 1352613"/>
              <a:gd name="connsiteX6" fmla="*/ 113689 w 1902508"/>
              <a:gd name="connsiteY6" fmla="*/ 1352399 h 1352613"/>
              <a:gd name="connsiteX7" fmla="*/ 218 w 1902508"/>
              <a:gd name="connsiteY7" fmla="*/ 1224552 h 1352613"/>
              <a:gd name="connsiteX8" fmla="*/ 218 w 1902508"/>
              <a:gd name="connsiteY8" fmla="*/ 505710 h 1352613"/>
              <a:gd name="connsiteX9" fmla="*/ 31866 w 1902508"/>
              <a:gd name="connsiteY9" fmla="*/ 371602 h 1352613"/>
              <a:gd name="connsiteX10" fmla="*/ 148513 w 1902508"/>
              <a:gd name="connsiteY10" fmla="*/ 323071 h 1352613"/>
              <a:gd name="connsiteX11" fmla="*/ 1753927 w 1902508"/>
              <a:gd name="connsiteY11" fmla="*/ 10773 h 1352613"/>
              <a:gd name="connsiteX12" fmla="*/ 1867837 w 1902508"/>
              <a:gd name="connsiteY12" fmla="*/ 12986 h 1352613"/>
              <a:gd name="connsiteX0" fmla="*/ 1867837 w 1902508"/>
              <a:gd name="connsiteY0" fmla="*/ 12986 h 1352613"/>
              <a:gd name="connsiteX1" fmla="*/ 1902222 w 1902508"/>
              <a:gd name="connsiteY1" fmla="*/ 135905 h 1352613"/>
              <a:gd name="connsiteX2" fmla="*/ 1902222 w 1902508"/>
              <a:gd name="connsiteY2" fmla="*/ 854747 h 1352613"/>
              <a:gd name="connsiteX3" fmla="*/ 1879992 w 1902508"/>
              <a:gd name="connsiteY3" fmla="*/ 975991 h 1352613"/>
              <a:gd name="connsiteX4" fmla="*/ 1753927 w 1902508"/>
              <a:gd name="connsiteY4" fmla="*/ 1037386 h 1352613"/>
              <a:gd name="connsiteX5" fmla="*/ 148513 w 1902508"/>
              <a:gd name="connsiteY5" fmla="*/ 1349418 h 1352613"/>
              <a:gd name="connsiteX6" fmla="*/ 113689 w 1902508"/>
              <a:gd name="connsiteY6" fmla="*/ 1352399 h 1352613"/>
              <a:gd name="connsiteX7" fmla="*/ 218 w 1902508"/>
              <a:gd name="connsiteY7" fmla="*/ 1224552 h 1352613"/>
              <a:gd name="connsiteX8" fmla="*/ 218 w 1902508"/>
              <a:gd name="connsiteY8" fmla="*/ 505710 h 1352613"/>
              <a:gd name="connsiteX9" fmla="*/ 31866 w 1902508"/>
              <a:gd name="connsiteY9" fmla="*/ 371602 h 1352613"/>
              <a:gd name="connsiteX10" fmla="*/ 148513 w 1902508"/>
              <a:gd name="connsiteY10" fmla="*/ 323071 h 1352613"/>
              <a:gd name="connsiteX11" fmla="*/ 1753927 w 1902508"/>
              <a:gd name="connsiteY11" fmla="*/ 10773 h 1352613"/>
              <a:gd name="connsiteX12" fmla="*/ 1867837 w 1902508"/>
              <a:gd name="connsiteY12" fmla="*/ 12986 h 1352613"/>
              <a:gd name="connsiteX0" fmla="*/ 1867837 w 1902508"/>
              <a:gd name="connsiteY0" fmla="*/ 12986 h 1352613"/>
              <a:gd name="connsiteX1" fmla="*/ 1902222 w 1902508"/>
              <a:gd name="connsiteY1" fmla="*/ 135905 h 1352613"/>
              <a:gd name="connsiteX2" fmla="*/ 1902222 w 1902508"/>
              <a:gd name="connsiteY2" fmla="*/ 854747 h 1352613"/>
              <a:gd name="connsiteX3" fmla="*/ 1879992 w 1902508"/>
              <a:gd name="connsiteY3" fmla="*/ 975991 h 1352613"/>
              <a:gd name="connsiteX4" fmla="*/ 1753927 w 1902508"/>
              <a:gd name="connsiteY4" fmla="*/ 1037386 h 1352613"/>
              <a:gd name="connsiteX5" fmla="*/ 148513 w 1902508"/>
              <a:gd name="connsiteY5" fmla="*/ 1349418 h 1352613"/>
              <a:gd name="connsiteX6" fmla="*/ 113689 w 1902508"/>
              <a:gd name="connsiteY6" fmla="*/ 1352399 h 1352613"/>
              <a:gd name="connsiteX7" fmla="*/ 218 w 1902508"/>
              <a:gd name="connsiteY7" fmla="*/ 1224552 h 1352613"/>
              <a:gd name="connsiteX8" fmla="*/ 218 w 1902508"/>
              <a:gd name="connsiteY8" fmla="*/ 505710 h 1352613"/>
              <a:gd name="connsiteX9" fmla="*/ 31866 w 1902508"/>
              <a:gd name="connsiteY9" fmla="*/ 371602 h 1352613"/>
              <a:gd name="connsiteX10" fmla="*/ 148513 w 1902508"/>
              <a:gd name="connsiteY10" fmla="*/ 323071 h 1352613"/>
              <a:gd name="connsiteX11" fmla="*/ 1753927 w 1902508"/>
              <a:gd name="connsiteY11" fmla="*/ 10773 h 1352613"/>
              <a:gd name="connsiteX12" fmla="*/ 1867837 w 1902508"/>
              <a:gd name="connsiteY12" fmla="*/ 12986 h 1352613"/>
              <a:gd name="connsiteX0" fmla="*/ 1867837 w 1902508"/>
              <a:gd name="connsiteY0" fmla="*/ 12986 h 1352613"/>
              <a:gd name="connsiteX1" fmla="*/ 1902222 w 1902508"/>
              <a:gd name="connsiteY1" fmla="*/ 135905 h 1352613"/>
              <a:gd name="connsiteX2" fmla="*/ 1902222 w 1902508"/>
              <a:gd name="connsiteY2" fmla="*/ 854747 h 1352613"/>
              <a:gd name="connsiteX3" fmla="*/ 1879992 w 1902508"/>
              <a:gd name="connsiteY3" fmla="*/ 975991 h 1352613"/>
              <a:gd name="connsiteX4" fmla="*/ 1753927 w 1902508"/>
              <a:gd name="connsiteY4" fmla="*/ 1037386 h 1352613"/>
              <a:gd name="connsiteX5" fmla="*/ 148513 w 1902508"/>
              <a:gd name="connsiteY5" fmla="*/ 1349418 h 1352613"/>
              <a:gd name="connsiteX6" fmla="*/ 113689 w 1902508"/>
              <a:gd name="connsiteY6" fmla="*/ 1352399 h 1352613"/>
              <a:gd name="connsiteX7" fmla="*/ 218 w 1902508"/>
              <a:gd name="connsiteY7" fmla="*/ 1224552 h 1352613"/>
              <a:gd name="connsiteX8" fmla="*/ 218 w 1902508"/>
              <a:gd name="connsiteY8" fmla="*/ 505710 h 1352613"/>
              <a:gd name="connsiteX9" fmla="*/ 31866 w 1902508"/>
              <a:gd name="connsiteY9" fmla="*/ 371602 h 1352613"/>
              <a:gd name="connsiteX10" fmla="*/ 148513 w 1902508"/>
              <a:gd name="connsiteY10" fmla="*/ 323071 h 1352613"/>
              <a:gd name="connsiteX11" fmla="*/ 1753927 w 1902508"/>
              <a:gd name="connsiteY11" fmla="*/ 10773 h 1352613"/>
              <a:gd name="connsiteX12" fmla="*/ 1867837 w 1902508"/>
              <a:gd name="connsiteY12" fmla="*/ 12986 h 1352613"/>
              <a:gd name="connsiteX0" fmla="*/ 1877048 w 1911719"/>
              <a:gd name="connsiteY0" fmla="*/ 12986 h 1350365"/>
              <a:gd name="connsiteX1" fmla="*/ 1911433 w 1911719"/>
              <a:gd name="connsiteY1" fmla="*/ 135905 h 1350365"/>
              <a:gd name="connsiteX2" fmla="*/ 1911433 w 1911719"/>
              <a:gd name="connsiteY2" fmla="*/ 854747 h 1350365"/>
              <a:gd name="connsiteX3" fmla="*/ 1889203 w 1911719"/>
              <a:gd name="connsiteY3" fmla="*/ 975991 h 1350365"/>
              <a:gd name="connsiteX4" fmla="*/ 1763138 w 1911719"/>
              <a:gd name="connsiteY4" fmla="*/ 1037386 h 1350365"/>
              <a:gd name="connsiteX5" fmla="*/ 157724 w 1911719"/>
              <a:gd name="connsiteY5" fmla="*/ 1349418 h 1350365"/>
              <a:gd name="connsiteX6" fmla="*/ 43612 w 1911719"/>
              <a:gd name="connsiteY6" fmla="*/ 1347594 h 1350365"/>
              <a:gd name="connsiteX7" fmla="*/ 9429 w 1911719"/>
              <a:gd name="connsiteY7" fmla="*/ 1224552 h 1350365"/>
              <a:gd name="connsiteX8" fmla="*/ 9429 w 1911719"/>
              <a:gd name="connsiteY8" fmla="*/ 505710 h 1350365"/>
              <a:gd name="connsiteX9" fmla="*/ 41077 w 1911719"/>
              <a:gd name="connsiteY9" fmla="*/ 371602 h 1350365"/>
              <a:gd name="connsiteX10" fmla="*/ 157724 w 1911719"/>
              <a:gd name="connsiteY10" fmla="*/ 323071 h 1350365"/>
              <a:gd name="connsiteX11" fmla="*/ 1763138 w 1911719"/>
              <a:gd name="connsiteY11" fmla="*/ 10773 h 1350365"/>
              <a:gd name="connsiteX12" fmla="*/ 1877048 w 1911719"/>
              <a:gd name="connsiteY12" fmla="*/ 12986 h 1350365"/>
              <a:gd name="connsiteX0" fmla="*/ 1873126 w 1907797"/>
              <a:gd name="connsiteY0" fmla="*/ 12986 h 1359744"/>
              <a:gd name="connsiteX1" fmla="*/ 1907511 w 1907797"/>
              <a:gd name="connsiteY1" fmla="*/ 135905 h 1359744"/>
              <a:gd name="connsiteX2" fmla="*/ 1907511 w 1907797"/>
              <a:gd name="connsiteY2" fmla="*/ 854747 h 1359744"/>
              <a:gd name="connsiteX3" fmla="*/ 1885281 w 1907797"/>
              <a:gd name="connsiteY3" fmla="*/ 975991 h 1359744"/>
              <a:gd name="connsiteX4" fmla="*/ 1759216 w 1907797"/>
              <a:gd name="connsiteY4" fmla="*/ 1037386 h 1359744"/>
              <a:gd name="connsiteX5" fmla="*/ 153802 w 1907797"/>
              <a:gd name="connsiteY5" fmla="*/ 1349418 h 1359744"/>
              <a:gd name="connsiteX6" fmla="*/ 39690 w 1907797"/>
              <a:gd name="connsiteY6" fmla="*/ 1347594 h 1359744"/>
              <a:gd name="connsiteX7" fmla="*/ 5507 w 1907797"/>
              <a:gd name="connsiteY7" fmla="*/ 1224552 h 1359744"/>
              <a:gd name="connsiteX8" fmla="*/ 5507 w 1907797"/>
              <a:gd name="connsiteY8" fmla="*/ 505710 h 1359744"/>
              <a:gd name="connsiteX9" fmla="*/ 37155 w 1907797"/>
              <a:gd name="connsiteY9" fmla="*/ 371602 h 1359744"/>
              <a:gd name="connsiteX10" fmla="*/ 153802 w 1907797"/>
              <a:gd name="connsiteY10" fmla="*/ 323071 h 1359744"/>
              <a:gd name="connsiteX11" fmla="*/ 1759216 w 1907797"/>
              <a:gd name="connsiteY11" fmla="*/ 10773 h 1359744"/>
              <a:gd name="connsiteX12" fmla="*/ 1873126 w 1907797"/>
              <a:gd name="connsiteY12" fmla="*/ 12986 h 1359744"/>
              <a:gd name="connsiteX0" fmla="*/ 1871434 w 1906105"/>
              <a:gd name="connsiteY0" fmla="*/ 12986 h 1359744"/>
              <a:gd name="connsiteX1" fmla="*/ 1905819 w 1906105"/>
              <a:gd name="connsiteY1" fmla="*/ 135905 h 1359744"/>
              <a:gd name="connsiteX2" fmla="*/ 1905819 w 1906105"/>
              <a:gd name="connsiteY2" fmla="*/ 854747 h 1359744"/>
              <a:gd name="connsiteX3" fmla="*/ 1883589 w 1906105"/>
              <a:gd name="connsiteY3" fmla="*/ 975991 h 1359744"/>
              <a:gd name="connsiteX4" fmla="*/ 1757524 w 1906105"/>
              <a:gd name="connsiteY4" fmla="*/ 1037386 h 1359744"/>
              <a:gd name="connsiteX5" fmla="*/ 152110 w 1906105"/>
              <a:gd name="connsiteY5" fmla="*/ 1349418 h 1359744"/>
              <a:gd name="connsiteX6" fmla="*/ 37998 w 1906105"/>
              <a:gd name="connsiteY6" fmla="*/ 1347594 h 1359744"/>
              <a:gd name="connsiteX7" fmla="*/ 3815 w 1906105"/>
              <a:gd name="connsiteY7" fmla="*/ 1224552 h 1359744"/>
              <a:gd name="connsiteX8" fmla="*/ 3815 w 1906105"/>
              <a:gd name="connsiteY8" fmla="*/ 505710 h 1359744"/>
              <a:gd name="connsiteX9" fmla="*/ 35463 w 1906105"/>
              <a:gd name="connsiteY9" fmla="*/ 371602 h 1359744"/>
              <a:gd name="connsiteX10" fmla="*/ 152110 w 1906105"/>
              <a:gd name="connsiteY10" fmla="*/ 323071 h 1359744"/>
              <a:gd name="connsiteX11" fmla="*/ 1757524 w 1906105"/>
              <a:gd name="connsiteY11" fmla="*/ 10773 h 1359744"/>
              <a:gd name="connsiteX12" fmla="*/ 1871434 w 1906105"/>
              <a:gd name="connsiteY12" fmla="*/ 12986 h 1359744"/>
              <a:gd name="connsiteX0" fmla="*/ 1867619 w 1902290"/>
              <a:gd name="connsiteY0" fmla="*/ 12986 h 1362553"/>
              <a:gd name="connsiteX1" fmla="*/ 1902004 w 1902290"/>
              <a:gd name="connsiteY1" fmla="*/ 135905 h 1362553"/>
              <a:gd name="connsiteX2" fmla="*/ 1902004 w 1902290"/>
              <a:gd name="connsiteY2" fmla="*/ 854747 h 1362553"/>
              <a:gd name="connsiteX3" fmla="*/ 1879774 w 1902290"/>
              <a:gd name="connsiteY3" fmla="*/ 975991 h 1362553"/>
              <a:gd name="connsiteX4" fmla="*/ 1753709 w 1902290"/>
              <a:gd name="connsiteY4" fmla="*/ 1037386 h 1362553"/>
              <a:gd name="connsiteX5" fmla="*/ 148295 w 1902290"/>
              <a:gd name="connsiteY5" fmla="*/ 1349418 h 1362553"/>
              <a:gd name="connsiteX6" fmla="*/ 34183 w 1902290"/>
              <a:gd name="connsiteY6" fmla="*/ 1347594 h 1362553"/>
              <a:gd name="connsiteX7" fmla="*/ 0 w 1902290"/>
              <a:gd name="connsiteY7" fmla="*/ 1224552 h 1362553"/>
              <a:gd name="connsiteX8" fmla="*/ 0 w 1902290"/>
              <a:gd name="connsiteY8" fmla="*/ 505710 h 1362553"/>
              <a:gd name="connsiteX9" fmla="*/ 31648 w 1902290"/>
              <a:gd name="connsiteY9" fmla="*/ 371602 h 1362553"/>
              <a:gd name="connsiteX10" fmla="*/ 148295 w 1902290"/>
              <a:gd name="connsiteY10" fmla="*/ 323071 h 1362553"/>
              <a:gd name="connsiteX11" fmla="*/ 1753709 w 1902290"/>
              <a:gd name="connsiteY11" fmla="*/ 10773 h 1362553"/>
              <a:gd name="connsiteX12" fmla="*/ 1867619 w 1902290"/>
              <a:gd name="connsiteY12" fmla="*/ 12986 h 1362553"/>
              <a:gd name="connsiteX0" fmla="*/ 1867619 w 1902290"/>
              <a:gd name="connsiteY0" fmla="*/ 12986 h 1362704"/>
              <a:gd name="connsiteX1" fmla="*/ 1902004 w 1902290"/>
              <a:gd name="connsiteY1" fmla="*/ 135905 h 1362704"/>
              <a:gd name="connsiteX2" fmla="*/ 1902004 w 1902290"/>
              <a:gd name="connsiteY2" fmla="*/ 854747 h 1362704"/>
              <a:gd name="connsiteX3" fmla="*/ 1879774 w 1902290"/>
              <a:gd name="connsiteY3" fmla="*/ 975991 h 1362704"/>
              <a:gd name="connsiteX4" fmla="*/ 1753709 w 1902290"/>
              <a:gd name="connsiteY4" fmla="*/ 1037386 h 1362704"/>
              <a:gd name="connsiteX5" fmla="*/ 148295 w 1902290"/>
              <a:gd name="connsiteY5" fmla="*/ 1349418 h 1362704"/>
              <a:gd name="connsiteX6" fmla="*/ 34183 w 1902290"/>
              <a:gd name="connsiteY6" fmla="*/ 1347594 h 1362704"/>
              <a:gd name="connsiteX7" fmla="*/ 0 w 1902290"/>
              <a:gd name="connsiteY7" fmla="*/ 1224552 h 1362704"/>
              <a:gd name="connsiteX8" fmla="*/ 0 w 1902290"/>
              <a:gd name="connsiteY8" fmla="*/ 505710 h 1362704"/>
              <a:gd name="connsiteX9" fmla="*/ 31648 w 1902290"/>
              <a:gd name="connsiteY9" fmla="*/ 371602 h 1362704"/>
              <a:gd name="connsiteX10" fmla="*/ 148295 w 1902290"/>
              <a:gd name="connsiteY10" fmla="*/ 323071 h 1362704"/>
              <a:gd name="connsiteX11" fmla="*/ 1753709 w 1902290"/>
              <a:gd name="connsiteY11" fmla="*/ 10773 h 1362704"/>
              <a:gd name="connsiteX12" fmla="*/ 1867619 w 1902290"/>
              <a:gd name="connsiteY12" fmla="*/ 12986 h 1362704"/>
              <a:gd name="connsiteX0" fmla="*/ 1867619 w 1902290"/>
              <a:gd name="connsiteY0" fmla="*/ 12986 h 1360287"/>
              <a:gd name="connsiteX1" fmla="*/ 1902004 w 1902290"/>
              <a:gd name="connsiteY1" fmla="*/ 135905 h 1360287"/>
              <a:gd name="connsiteX2" fmla="*/ 1902004 w 1902290"/>
              <a:gd name="connsiteY2" fmla="*/ 854747 h 1360287"/>
              <a:gd name="connsiteX3" fmla="*/ 1879774 w 1902290"/>
              <a:gd name="connsiteY3" fmla="*/ 975991 h 1360287"/>
              <a:gd name="connsiteX4" fmla="*/ 1753709 w 1902290"/>
              <a:gd name="connsiteY4" fmla="*/ 1037386 h 1360287"/>
              <a:gd name="connsiteX5" fmla="*/ 148295 w 1902290"/>
              <a:gd name="connsiteY5" fmla="*/ 1349418 h 1360287"/>
              <a:gd name="connsiteX6" fmla="*/ 34183 w 1902290"/>
              <a:gd name="connsiteY6" fmla="*/ 1347594 h 1360287"/>
              <a:gd name="connsiteX7" fmla="*/ 0 w 1902290"/>
              <a:gd name="connsiteY7" fmla="*/ 1224552 h 1360287"/>
              <a:gd name="connsiteX8" fmla="*/ 0 w 1902290"/>
              <a:gd name="connsiteY8" fmla="*/ 505710 h 1360287"/>
              <a:gd name="connsiteX9" fmla="*/ 31648 w 1902290"/>
              <a:gd name="connsiteY9" fmla="*/ 371602 h 1360287"/>
              <a:gd name="connsiteX10" fmla="*/ 148295 w 1902290"/>
              <a:gd name="connsiteY10" fmla="*/ 323071 h 1360287"/>
              <a:gd name="connsiteX11" fmla="*/ 1753709 w 1902290"/>
              <a:gd name="connsiteY11" fmla="*/ 10773 h 1360287"/>
              <a:gd name="connsiteX12" fmla="*/ 1867619 w 1902290"/>
              <a:gd name="connsiteY12" fmla="*/ 12986 h 1360287"/>
              <a:gd name="connsiteX0" fmla="*/ 1867619 w 1902290"/>
              <a:gd name="connsiteY0" fmla="*/ 12986 h 1358026"/>
              <a:gd name="connsiteX1" fmla="*/ 1902004 w 1902290"/>
              <a:gd name="connsiteY1" fmla="*/ 135905 h 1358026"/>
              <a:gd name="connsiteX2" fmla="*/ 1902004 w 1902290"/>
              <a:gd name="connsiteY2" fmla="*/ 854747 h 1358026"/>
              <a:gd name="connsiteX3" fmla="*/ 1879774 w 1902290"/>
              <a:gd name="connsiteY3" fmla="*/ 975991 h 1358026"/>
              <a:gd name="connsiteX4" fmla="*/ 1753709 w 1902290"/>
              <a:gd name="connsiteY4" fmla="*/ 1037386 h 1358026"/>
              <a:gd name="connsiteX5" fmla="*/ 149096 w 1902290"/>
              <a:gd name="connsiteY5" fmla="*/ 1349418 h 1358026"/>
              <a:gd name="connsiteX6" fmla="*/ 34183 w 1902290"/>
              <a:gd name="connsiteY6" fmla="*/ 1347594 h 1358026"/>
              <a:gd name="connsiteX7" fmla="*/ 0 w 1902290"/>
              <a:gd name="connsiteY7" fmla="*/ 1224552 h 1358026"/>
              <a:gd name="connsiteX8" fmla="*/ 0 w 1902290"/>
              <a:gd name="connsiteY8" fmla="*/ 505710 h 1358026"/>
              <a:gd name="connsiteX9" fmla="*/ 31648 w 1902290"/>
              <a:gd name="connsiteY9" fmla="*/ 371602 h 1358026"/>
              <a:gd name="connsiteX10" fmla="*/ 148295 w 1902290"/>
              <a:gd name="connsiteY10" fmla="*/ 323071 h 1358026"/>
              <a:gd name="connsiteX11" fmla="*/ 1753709 w 1902290"/>
              <a:gd name="connsiteY11" fmla="*/ 10773 h 1358026"/>
              <a:gd name="connsiteX12" fmla="*/ 1867619 w 1902290"/>
              <a:gd name="connsiteY12" fmla="*/ 12986 h 1358026"/>
              <a:gd name="connsiteX0" fmla="*/ 1867619 w 1902290"/>
              <a:gd name="connsiteY0" fmla="*/ 12986 h 1359434"/>
              <a:gd name="connsiteX1" fmla="*/ 1902004 w 1902290"/>
              <a:gd name="connsiteY1" fmla="*/ 135905 h 1359434"/>
              <a:gd name="connsiteX2" fmla="*/ 1902004 w 1902290"/>
              <a:gd name="connsiteY2" fmla="*/ 854747 h 1359434"/>
              <a:gd name="connsiteX3" fmla="*/ 1879774 w 1902290"/>
              <a:gd name="connsiteY3" fmla="*/ 975991 h 1359434"/>
              <a:gd name="connsiteX4" fmla="*/ 1753709 w 1902290"/>
              <a:gd name="connsiteY4" fmla="*/ 1037386 h 1359434"/>
              <a:gd name="connsiteX5" fmla="*/ 149096 w 1902290"/>
              <a:gd name="connsiteY5" fmla="*/ 1349418 h 1359434"/>
              <a:gd name="connsiteX6" fmla="*/ 34183 w 1902290"/>
              <a:gd name="connsiteY6" fmla="*/ 1347594 h 1359434"/>
              <a:gd name="connsiteX7" fmla="*/ 0 w 1902290"/>
              <a:gd name="connsiteY7" fmla="*/ 1224552 h 1359434"/>
              <a:gd name="connsiteX8" fmla="*/ 0 w 1902290"/>
              <a:gd name="connsiteY8" fmla="*/ 505710 h 1359434"/>
              <a:gd name="connsiteX9" fmla="*/ 31648 w 1902290"/>
              <a:gd name="connsiteY9" fmla="*/ 371602 h 1359434"/>
              <a:gd name="connsiteX10" fmla="*/ 148295 w 1902290"/>
              <a:gd name="connsiteY10" fmla="*/ 323071 h 1359434"/>
              <a:gd name="connsiteX11" fmla="*/ 1753709 w 1902290"/>
              <a:gd name="connsiteY11" fmla="*/ 10773 h 1359434"/>
              <a:gd name="connsiteX12" fmla="*/ 1867619 w 1902290"/>
              <a:gd name="connsiteY12" fmla="*/ 12986 h 1359434"/>
              <a:gd name="connsiteX0" fmla="*/ 1867619 w 1902290"/>
              <a:gd name="connsiteY0" fmla="*/ 12986 h 1358913"/>
              <a:gd name="connsiteX1" fmla="*/ 1902004 w 1902290"/>
              <a:gd name="connsiteY1" fmla="*/ 135905 h 1358913"/>
              <a:gd name="connsiteX2" fmla="*/ 1902004 w 1902290"/>
              <a:gd name="connsiteY2" fmla="*/ 854747 h 1358913"/>
              <a:gd name="connsiteX3" fmla="*/ 1879774 w 1902290"/>
              <a:gd name="connsiteY3" fmla="*/ 975991 h 1358913"/>
              <a:gd name="connsiteX4" fmla="*/ 1753709 w 1902290"/>
              <a:gd name="connsiteY4" fmla="*/ 1037386 h 1358913"/>
              <a:gd name="connsiteX5" fmla="*/ 149096 w 1902290"/>
              <a:gd name="connsiteY5" fmla="*/ 1349418 h 1358913"/>
              <a:gd name="connsiteX6" fmla="*/ 34183 w 1902290"/>
              <a:gd name="connsiteY6" fmla="*/ 1347594 h 1358913"/>
              <a:gd name="connsiteX7" fmla="*/ 0 w 1902290"/>
              <a:gd name="connsiteY7" fmla="*/ 1224552 h 1358913"/>
              <a:gd name="connsiteX8" fmla="*/ 0 w 1902290"/>
              <a:gd name="connsiteY8" fmla="*/ 505710 h 1358913"/>
              <a:gd name="connsiteX9" fmla="*/ 31648 w 1902290"/>
              <a:gd name="connsiteY9" fmla="*/ 371602 h 1358913"/>
              <a:gd name="connsiteX10" fmla="*/ 148295 w 1902290"/>
              <a:gd name="connsiteY10" fmla="*/ 323071 h 1358913"/>
              <a:gd name="connsiteX11" fmla="*/ 1753709 w 1902290"/>
              <a:gd name="connsiteY11" fmla="*/ 10773 h 1358913"/>
              <a:gd name="connsiteX12" fmla="*/ 1867619 w 1902290"/>
              <a:gd name="connsiteY12" fmla="*/ 12986 h 1358913"/>
              <a:gd name="connsiteX0" fmla="*/ 1867619 w 1902290"/>
              <a:gd name="connsiteY0" fmla="*/ 12986 h 1360761"/>
              <a:gd name="connsiteX1" fmla="*/ 1902004 w 1902290"/>
              <a:gd name="connsiteY1" fmla="*/ 135905 h 1360761"/>
              <a:gd name="connsiteX2" fmla="*/ 1902004 w 1902290"/>
              <a:gd name="connsiteY2" fmla="*/ 854747 h 1360761"/>
              <a:gd name="connsiteX3" fmla="*/ 1879774 w 1902290"/>
              <a:gd name="connsiteY3" fmla="*/ 975991 h 1360761"/>
              <a:gd name="connsiteX4" fmla="*/ 1753709 w 1902290"/>
              <a:gd name="connsiteY4" fmla="*/ 1037386 h 1360761"/>
              <a:gd name="connsiteX5" fmla="*/ 149096 w 1902290"/>
              <a:gd name="connsiteY5" fmla="*/ 1349418 h 1360761"/>
              <a:gd name="connsiteX6" fmla="*/ 34183 w 1902290"/>
              <a:gd name="connsiteY6" fmla="*/ 1347594 h 1360761"/>
              <a:gd name="connsiteX7" fmla="*/ 0 w 1902290"/>
              <a:gd name="connsiteY7" fmla="*/ 1224552 h 1360761"/>
              <a:gd name="connsiteX8" fmla="*/ 0 w 1902290"/>
              <a:gd name="connsiteY8" fmla="*/ 505710 h 1360761"/>
              <a:gd name="connsiteX9" fmla="*/ 31648 w 1902290"/>
              <a:gd name="connsiteY9" fmla="*/ 371602 h 1360761"/>
              <a:gd name="connsiteX10" fmla="*/ 148295 w 1902290"/>
              <a:gd name="connsiteY10" fmla="*/ 323071 h 1360761"/>
              <a:gd name="connsiteX11" fmla="*/ 1753709 w 1902290"/>
              <a:gd name="connsiteY11" fmla="*/ 10773 h 1360761"/>
              <a:gd name="connsiteX12" fmla="*/ 1867619 w 1902290"/>
              <a:gd name="connsiteY12" fmla="*/ 12986 h 1360761"/>
              <a:gd name="connsiteX0" fmla="*/ 1867619 w 1902290"/>
              <a:gd name="connsiteY0" fmla="*/ 12986 h 1360761"/>
              <a:gd name="connsiteX1" fmla="*/ 1902004 w 1902290"/>
              <a:gd name="connsiteY1" fmla="*/ 135905 h 1360761"/>
              <a:gd name="connsiteX2" fmla="*/ 1902004 w 1902290"/>
              <a:gd name="connsiteY2" fmla="*/ 854747 h 1360761"/>
              <a:gd name="connsiteX3" fmla="*/ 1879774 w 1902290"/>
              <a:gd name="connsiteY3" fmla="*/ 975991 h 1360761"/>
              <a:gd name="connsiteX4" fmla="*/ 1753709 w 1902290"/>
              <a:gd name="connsiteY4" fmla="*/ 1037386 h 1360761"/>
              <a:gd name="connsiteX5" fmla="*/ 149096 w 1902290"/>
              <a:gd name="connsiteY5" fmla="*/ 1349418 h 1360761"/>
              <a:gd name="connsiteX6" fmla="*/ 34183 w 1902290"/>
              <a:gd name="connsiteY6" fmla="*/ 1347594 h 1360761"/>
              <a:gd name="connsiteX7" fmla="*/ 0 w 1902290"/>
              <a:gd name="connsiteY7" fmla="*/ 1224552 h 1360761"/>
              <a:gd name="connsiteX8" fmla="*/ 0 w 1902290"/>
              <a:gd name="connsiteY8" fmla="*/ 505710 h 1360761"/>
              <a:gd name="connsiteX9" fmla="*/ 31648 w 1902290"/>
              <a:gd name="connsiteY9" fmla="*/ 371602 h 1360761"/>
              <a:gd name="connsiteX10" fmla="*/ 148295 w 1902290"/>
              <a:gd name="connsiteY10" fmla="*/ 323071 h 1360761"/>
              <a:gd name="connsiteX11" fmla="*/ 1753709 w 1902290"/>
              <a:gd name="connsiteY11" fmla="*/ 10773 h 1360761"/>
              <a:gd name="connsiteX12" fmla="*/ 1867619 w 1902290"/>
              <a:gd name="connsiteY12" fmla="*/ 12986 h 1360761"/>
              <a:gd name="connsiteX0" fmla="*/ 1867619 w 1902290"/>
              <a:gd name="connsiteY0" fmla="*/ 12986 h 1360761"/>
              <a:gd name="connsiteX1" fmla="*/ 1902004 w 1902290"/>
              <a:gd name="connsiteY1" fmla="*/ 135905 h 1360761"/>
              <a:gd name="connsiteX2" fmla="*/ 1902004 w 1902290"/>
              <a:gd name="connsiteY2" fmla="*/ 854747 h 1360761"/>
              <a:gd name="connsiteX3" fmla="*/ 1879774 w 1902290"/>
              <a:gd name="connsiteY3" fmla="*/ 975991 h 1360761"/>
              <a:gd name="connsiteX4" fmla="*/ 1753709 w 1902290"/>
              <a:gd name="connsiteY4" fmla="*/ 1037386 h 1360761"/>
              <a:gd name="connsiteX5" fmla="*/ 149096 w 1902290"/>
              <a:gd name="connsiteY5" fmla="*/ 1349418 h 1360761"/>
              <a:gd name="connsiteX6" fmla="*/ 34183 w 1902290"/>
              <a:gd name="connsiteY6" fmla="*/ 1347594 h 1360761"/>
              <a:gd name="connsiteX7" fmla="*/ 0 w 1902290"/>
              <a:gd name="connsiteY7" fmla="*/ 1224552 h 1360761"/>
              <a:gd name="connsiteX8" fmla="*/ 0 w 1902290"/>
              <a:gd name="connsiteY8" fmla="*/ 505710 h 1360761"/>
              <a:gd name="connsiteX9" fmla="*/ 31648 w 1902290"/>
              <a:gd name="connsiteY9" fmla="*/ 371602 h 1360761"/>
              <a:gd name="connsiteX10" fmla="*/ 155326 w 1902290"/>
              <a:gd name="connsiteY10" fmla="*/ 319555 h 1360761"/>
              <a:gd name="connsiteX11" fmla="*/ 1753709 w 1902290"/>
              <a:gd name="connsiteY11" fmla="*/ 10773 h 1360761"/>
              <a:gd name="connsiteX12" fmla="*/ 1867619 w 1902290"/>
              <a:gd name="connsiteY12" fmla="*/ 12986 h 1360761"/>
              <a:gd name="connsiteX0" fmla="*/ 1867619 w 1902290"/>
              <a:gd name="connsiteY0" fmla="*/ 12986 h 1360761"/>
              <a:gd name="connsiteX1" fmla="*/ 1902004 w 1902290"/>
              <a:gd name="connsiteY1" fmla="*/ 135905 h 1360761"/>
              <a:gd name="connsiteX2" fmla="*/ 1902004 w 1902290"/>
              <a:gd name="connsiteY2" fmla="*/ 854747 h 1360761"/>
              <a:gd name="connsiteX3" fmla="*/ 1879774 w 1902290"/>
              <a:gd name="connsiteY3" fmla="*/ 975991 h 1360761"/>
              <a:gd name="connsiteX4" fmla="*/ 1753709 w 1902290"/>
              <a:gd name="connsiteY4" fmla="*/ 1037386 h 1360761"/>
              <a:gd name="connsiteX5" fmla="*/ 149096 w 1902290"/>
              <a:gd name="connsiteY5" fmla="*/ 1349418 h 1360761"/>
              <a:gd name="connsiteX6" fmla="*/ 34183 w 1902290"/>
              <a:gd name="connsiteY6" fmla="*/ 1347594 h 1360761"/>
              <a:gd name="connsiteX7" fmla="*/ 0 w 1902290"/>
              <a:gd name="connsiteY7" fmla="*/ 1224552 h 1360761"/>
              <a:gd name="connsiteX8" fmla="*/ 0 w 1902290"/>
              <a:gd name="connsiteY8" fmla="*/ 505710 h 1360761"/>
              <a:gd name="connsiteX9" fmla="*/ 31648 w 1902290"/>
              <a:gd name="connsiteY9" fmla="*/ 371602 h 1360761"/>
              <a:gd name="connsiteX10" fmla="*/ 155326 w 1902290"/>
              <a:gd name="connsiteY10" fmla="*/ 319555 h 1360761"/>
              <a:gd name="connsiteX11" fmla="*/ 1753709 w 1902290"/>
              <a:gd name="connsiteY11" fmla="*/ 10773 h 1360761"/>
              <a:gd name="connsiteX12" fmla="*/ 1867619 w 1902290"/>
              <a:gd name="connsiteY12" fmla="*/ 12986 h 1360761"/>
              <a:gd name="connsiteX0" fmla="*/ 1867619 w 1902290"/>
              <a:gd name="connsiteY0" fmla="*/ 12986 h 1360761"/>
              <a:gd name="connsiteX1" fmla="*/ 1902004 w 1902290"/>
              <a:gd name="connsiteY1" fmla="*/ 135905 h 1360761"/>
              <a:gd name="connsiteX2" fmla="*/ 1902004 w 1902290"/>
              <a:gd name="connsiteY2" fmla="*/ 854747 h 1360761"/>
              <a:gd name="connsiteX3" fmla="*/ 1879774 w 1902290"/>
              <a:gd name="connsiteY3" fmla="*/ 975991 h 1360761"/>
              <a:gd name="connsiteX4" fmla="*/ 1753709 w 1902290"/>
              <a:gd name="connsiteY4" fmla="*/ 1037386 h 1360761"/>
              <a:gd name="connsiteX5" fmla="*/ 149096 w 1902290"/>
              <a:gd name="connsiteY5" fmla="*/ 1349418 h 1360761"/>
              <a:gd name="connsiteX6" fmla="*/ 34183 w 1902290"/>
              <a:gd name="connsiteY6" fmla="*/ 1347594 h 1360761"/>
              <a:gd name="connsiteX7" fmla="*/ 0 w 1902290"/>
              <a:gd name="connsiteY7" fmla="*/ 1224552 h 1360761"/>
              <a:gd name="connsiteX8" fmla="*/ 0 w 1902290"/>
              <a:gd name="connsiteY8" fmla="*/ 505710 h 1360761"/>
              <a:gd name="connsiteX9" fmla="*/ 31648 w 1902290"/>
              <a:gd name="connsiteY9" fmla="*/ 371602 h 1360761"/>
              <a:gd name="connsiteX10" fmla="*/ 155326 w 1902290"/>
              <a:gd name="connsiteY10" fmla="*/ 319555 h 1360761"/>
              <a:gd name="connsiteX11" fmla="*/ 1753709 w 1902290"/>
              <a:gd name="connsiteY11" fmla="*/ 10773 h 1360761"/>
              <a:gd name="connsiteX12" fmla="*/ 1867619 w 1902290"/>
              <a:gd name="connsiteY12" fmla="*/ 12986 h 1360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902290" h="1360761">
                <a:moveTo>
                  <a:pt x="1867619" y="12986"/>
                </a:moveTo>
                <a:cubicBezTo>
                  <a:pt x="1905082" y="38138"/>
                  <a:pt x="1902668" y="77924"/>
                  <a:pt x="1902004" y="135905"/>
                </a:cubicBezTo>
                <a:lnTo>
                  <a:pt x="1902004" y="854747"/>
                </a:lnTo>
                <a:cubicBezTo>
                  <a:pt x="1902627" y="907312"/>
                  <a:pt x="1901317" y="946976"/>
                  <a:pt x="1879774" y="975991"/>
                </a:cubicBezTo>
                <a:cubicBezTo>
                  <a:pt x="1849087" y="1017321"/>
                  <a:pt x="1823646" y="1024002"/>
                  <a:pt x="1753709" y="1037386"/>
                </a:cubicBezTo>
                <a:lnTo>
                  <a:pt x="149096" y="1349418"/>
                </a:lnTo>
                <a:cubicBezTo>
                  <a:pt x="112072" y="1358514"/>
                  <a:pt x="61662" y="1370426"/>
                  <a:pt x="34183" y="1347594"/>
                </a:cubicBezTo>
                <a:cubicBezTo>
                  <a:pt x="2177" y="1321001"/>
                  <a:pt x="37" y="1293594"/>
                  <a:pt x="0" y="1224552"/>
                </a:cubicBezTo>
                <a:lnTo>
                  <a:pt x="0" y="505710"/>
                </a:lnTo>
                <a:cubicBezTo>
                  <a:pt x="405" y="458533"/>
                  <a:pt x="5760" y="402628"/>
                  <a:pt x="31648" y="371602"/>
                </a:cubicBezTo>
                <a:cubicBezTo>
                  <a:pt x="57536" y="340576"/>
                  <a:pt x="103964" y="329501"/>
                  <a:pt x="155326" y="319555"/>
                </a:cubicBezTo>
                <a:lnTo>
                  <a:pt x="1753709" y="10773"/>
                </a:lnTo>
                <a:cubicBezTo>
                  <a:pt x="1812984" y="-504"/>
                  <a:pt x="1837468" y="-7257"/>
                  <a:pt x="1867619" y="12986"/>
                </a:cubicBezTo>
                <a:close/>
              </a:path>
            </a:pathLst>
          </a:custGeom>
          <a:solidFill>
            <a:schemeClr val="tx2"/>
          </a:solidFill>
        </p:spPr>
        <p:txBody>
          <a:bodyPr wrap="square" lIns="216000" tIns="576000" rIns="144000" bIns="360000" anchor="t" anchorCtr="0">
            <a:normAutofit/>
          </a:bodyPr>
          <a:lstStyle>
            <a:lvl1pPr algn="l">
              <a:lnSpc>
                <a:spcPct val="90000"/>
              </a:lnSpc>
              <a:defRPr sz="1400" b="1" cap="none" baseline="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Edit the title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F8C2B7F-F2FC-47A0-9BB8-77505095523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Title of the presentation </a:t>
            </a:r>
            <a:endParaRPr lang="en-US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4253EC9-D4C3-40CA-B15D-1F267382B6E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D52E7CA-940C-4B6E-9E73-0245BA95FC91}" type="slidenum">
              <a:rPr lang="en-US" noProof="0" smtClean="0"/>
              <a:pPr/>
              <a:t>‹Nr.›</a:t>
            </a:fld>
            <a:r>
              <a:rPr lang="en-US" noProof="0"/>
              <a:t> /</a:t>
            </a:r>
            <a:endParaRPr lang="en-US" noProof="0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59AEE3-C1A1-413F-B50E-63099F97103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52426" y="2752725"/>
            <a:ext cx="8440738" cy="1763713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2" name="ZoneTexte 18">
            <a:extLst>
              <a:ext uri="{FF2B5EF4-FFF2-40B4-BE49-F238E27FC236}">
                <a16:creationId xmlns:a16="http://schemas.microsoft.com/office/drawing/2014/main" id="{8CB8E7C8-6F78-4956-8C43-501D911E87E3}"/>
              </a:ext>
            </a:extLst>
          </p:cNvPr>
          <p:cNvSpPr txBox="1"/>
          <p:nvPr userDrawn="1"/>
        </p:nvSpPr>
        <p:spPr>
          <a:xfrm>
            <a:off x="-2300564" y="494385"/>
            <a:ext cx="2100583" cy="1025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="1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="1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tauschen</a:t>
            </a:r>
            <a:r>
              <a:rPr lang="en-US" sz="900" b="1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Rechtsklick</a:t>
            </a:r>
            <a:r>
              <a:rPr lang="en-US" sz="90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auf das </a:t>
            </a:r>
            <a:r>
              <a:rPr lang="en-US" sz="90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Foto</a:t>
            </a:r>
            <a:endParaRPr lang="en-US" sz="900" baseline="0" noProof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90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ändern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auswählen</a:t>
            </a:r>
            <a:endParaRPr lang="en-US" sz="900" baseline="0" noProof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Gewünschtes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Ordner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Laufwerk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auswählen</a:t>
            </a:r>
            <a:endParaRPr lang="en-US" sz="900" noProof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endParaRPr lang="en-US" sz="900" b="1" noProof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814932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ois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Espace réservé du texte 28">
            <a:extLst>
              <a:ext uri="{FF2B5EF4-FFF2-40B4-BE49-F238E27FC236}">
                <a16:creationId xmlns:a16="http://schemas.microsoft.com/office/drawing/2014/main" id="{54FD48B1-E271-4A05-86BC-F52DF331290C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3479610" y="1311275"/>
            <a:ext cx="2387790" cy="3205164"/>
          </a:xfrm>
          <a:prstGeom prst="roundRect">
            <a:avLst>
              <a:gd name="adj" fmla="val 4987"/>
            </a:avLst>
          </a:prstGeom>
          <a:solidFill>
            <a:schemeClr val="tx2"/>
          </a:solidFill>
        </p:spPr>
        <p:txBody>
          <a:bodyPr vert="horz" wrap="square" lIns="72000" tIns="1548000" rIns="91440" bIns="360000" rtlCol="0">
            <a:normAutofit lnSpcReduction="10000"/>
          </a:bodyPr>
          <a:lstStyle>
            <a:lvl1pPr marL="180975" indent="-180975">
              <a:buClr>
                <a:schemeClr val="bg1"/>
              </a:buClr>
              <a:defRPr lang="fr-FR" dirty="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lang="fr-FR" dirty="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lang="fr-FR" dirty="0">
                <a:solidFill>
                  <a:schemeClr val="bg1"/>
                </a:solidFill>
              </a:defRPr>
            </a:lvl3pPr>
          </a:lstStyle>
          <a:p>
            <a:pPr marL="180975" marR="0" lvl="0" indent="-180975" algn="l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●"/>
              <a:tabLst/>
            </a:pPr>
            <a:r>
              <a:rPr lang="en-US" noProof="0" dirty="0" err="1"/>
              <a:t>Cliquez</a:t>
            </a:r>
            <a:r>
              <a:rPr lang="en-US" noProof="0" dirty="0"/>
              <a:t> pour modifier les styles du </a:t>
            </a:r>
            <a:r>
              <a:rPr lang="en-US" noProof="0" dirty="0" err="1"/>
              <a:t>texte</a:t>
            </a:r>
            <a:r>
              <a:rPr lang="en-US" noProof="0" dirty="0"/>
              <a:t> du masque</a:t>
            </a:r>
          </a:p>
          <a:p>
            <a:pPr lvl="1">
              <a:buClr>
                <a:schemeClr val="bg1"/>
              </a:buClr>
            </a:pPr>
            <a:r>
              <a:rPr lang="en-US" noProof="0" dirty="0" err="1"/>
              <a:t>Deuxième</a:t>
            </a:r>
            <a:r>
              <a:rPr lang="en-US" noProof="0" dirty="0"/>
              <a:t> </a:t>
            </a:r>
            <a:r>
              <a:rPr lang="en-US" noProof="0" dirty="0" err="1"/>
              <a:t>niveau</a:t>
            </a:r>
            <a:endParaRPr lang="en-US" noProof="0" dirty="0"/>
          </a:p>
          <a:p>
            <a:pPr lvl="2">
              <a:buClr>
                <a:schemeClr val="bg1"/>
              </a:buClr>
            </a:pPr>
            <a:r>
              <a:rPr lang="en-US" noProof="0" dirty="0" err="1"/>
              <a:t>Troisième</a:t>
            </a:r>
            <a:r>
              <a:rPr lang="en-US" noProof="0" dirty="0"/>
              <a:t> </a:t>
            </a:r>
            <a:r>
              <a:rPr lang="en-US" noProof="0" dirty="0" err="1"/>
              <a:t>niveau</a:t>
            </a:r>
            <a:r>
              <a:rPr lang="en-US" noProof="0" dirty="0"/>
              <a:t> </a:t>
            </a:r>
          </a:p>
        </p:txBody>
      </p:sp>
      <p:sp>
        <p:nvSpPr>
          <p:cNvPr id="22" name="Espace réservé du texte 28">
            <a:extLst>
              <a:ext uri="{FF2B5EF4-FFF2-40B4-BE49-F238E27FC236}">
                <a16:creationId xmlns:a16="http://schemas.microsoft.com/office/drawing/2014/main" id="{A797F598-BF66-43EB-941E-85AAB3C1E347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6402388" y="1311275"/>
            <a:ext cx="2387790" cy="3205164"/>
          </a:xfrm>
          <a:prstGeom prst="roundRect">
            <a:avLst>
              <a:gd name="adj" fmla="val 4987"/>
            </a:avLst>
          </a:prstGeom>
          <a:solidFill>
            <a:schemeClr val="tx2"/>
          </a:solidFill>
        </p:spPr>
        <p:txBody>
          <a:bodyPr vert="horz" wrap="square" lIns="72000" tIns="1548000" rIns="91440" bIns="360000" rtlCol="0">
            <a:normAutofit lnSpcReduction="10000"/>
          </a:bodyPr>
          <a:lstStyle>
            <a:lvl1pPr marL="180975" indent="-180975">
              <a:buClr>
                <a:schemeClr val="bg1"/>
              </a:buClr>
              <a:defRPr lang="fr-FR" dirty="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lang="fr-FR" dirty="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lang="fr-FR" dirty="0">
                <a:solidFill>
                  <a:schemeClr val="bg1"/>
                </a:solidFill>
              </a:defRPr>
            </a:lvl3pPr>
          </a:lstStyle>
          <a:p>
            <a:pPr marL="180975" marR="0" lvl="0" indent="-180975" algn="l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●"/>
              <a:tabLst/>
            </a:pPr>
            <a:r>
              <a:rPr lang="en-US" noProof="0"/>
              <a:t>Cliquez pour modifier les styles du texte du masque</a:t>
            </a:r>
          </a:p>
          <a:p>
            <a:pPr lvl="1">
              <a:buClr>
                <a:schemeClr val="bg1"/>
              </a:buClr>
            </a:pPr>
            <a:r>
              <a:rPr lang="en-US" noProof="0"/>
              <a:t>Deuxième niveau</a:t>
            </a:r>
          </a:p>
          <a:p>
            <a:pPr lvl="2">
              <a:buClr>
                <a:schemeClr val="bg1"/>
              </a:buClr>
            </a:pPr>
            <a:r>
              <a:rPr lang="en-US" noProof="0"/>
              <a:t>Troisième niveau </a:t>
            </a:r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276A1C73-504F-4EFB-B472-CAF8483148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 dirty="0" err="1"/>
              <a:t>TitLe</a:t>
            </a:r>
            <a:r>
              <a:rPr lang="en-US" noProof="0" dirty="0"/>
              <a:t> 1 (LEVEL 0) arial 18-point</a:t>
            </a:r>
          </a:p>
        </p:txBody>
      </p:sp>
      <p:sp>
        <p:nvSpPr>
          <p:cNvPr id="19" name="Espace réservé du texte 7">
            <a:extLst>
              <a:ext uri="{FF2B5EF4-FFF2-40B4-BE49-F238E27FC236}">
                <a16:creationId xmlns:a16="http://schemas.microsoft.com/office/drawing/2014/main" id="{1547431F-7128-4125-8C02-E7235B35E5D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60000" y="654998"/>
            <a:ext cx="7977654" cy="288000"/>
          </a:xfrm>
          <a:prstGeom prst="rect">
            <a:avLst/>
          </a:prstGeom>
        </p:spPr>
        <p:txBody>
          <a:bodyPr tIns="0">
            <a:noAutofit/>
          </a:bodyPr>
          <a:lstStyle>
            <a:lvl1pPr marL="0" marR="0" indent="0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cap="none" baseline="0">
                <a:solidFill>
                  <a:schemeClr val="bg2"/>
                </a:solidFill>
              </a:defRPr>
            </a:lvl1pPr>
            <a:lvl2pPr marL="359991" marR="0" indent="-359991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tabLst/>
              <a:defRPr/>
            </a:lvl2pPr>
            <a:lvl3pPr marL="503987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◦"/>
              <a:tabLst/>
              <a:defRPr/>
            </a:lvl3pPr>
            <a:lvl4pPr marL="791981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▪"/>
              <a:tabLst/>
              <a:defRPr/>
            </a:lvl4pPr>
          </a:lstStyle>
          <a:p>
            <a:pPr lvl="0"/>
            <a:r>
              <a:rPr lang="en-US" noProof="0" dirty="0"/>
              <a:t>Subtitle</a:t>
            </a:r>
          </a:p>
        </p:txBody>
      </p:sp>
      <p:sp>
        <p:nvSpPr>
          <p:cNvPr id="29" name="Espace réservé du texte 28">
            <a:extLst>
              <a:ext uri="{FF2B5EF4-FFF2-40B4-BE49-F238E27FC236}">
                <a16:creationId xmlns:a16="http://schemas.microsoft.com/office/drawing/2014/main" id="{38475BF4-C7D2-42EE-8247-D9E73989D659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611188" y="1311275"/>
            <a:ext cx="2387790" cy="3205164"/>
          </a:xfrm>
          <a:prstGeom prst="roundRect">
            <a:avLst>
              <a:gd name="adj" fmla="val 4987"/>
            </a:avLst>
          </a:prstGeom>
          <a:solidFill>
            <a:schemeClr val="tx2"/>
          </a:solidFill>
        </p:spPr>
        <p:txBody>
          <a:bodyPr vert="horz" wrap="square" lIns="72000" tIns="1548000" rIns="91440" bIns="360000" rtlCol="0">
            <a:normAutofit lnSpcReduction="10000"/>
          </a:bodyPr>
          <a:lstStyle>
            <a:lvl1pPr marL="180975" indent="-180975">
              <a:buClr>
                <a:schemeClr val="bg1"/>
              </a:buClr>
              <a:defRPr lang="fr-FR" dirty="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lang="fr-FR" dirty="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lang="fr-FR" dirty="0">
                <a:solidFill>
                  <a:schemeClr val="bg1"/>
                </a:solidFill>
              </a:defRPr>
            </a:lvl3pPr>
          </a:lstStyle>
          <a:p>
            <a:pPr marL="180975" marR="0" lvl="0" indent="-180975" algn="l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●"/>
              <a:tabLst/>
            </a:pPr>
            <a:r>
              <a:rPr lang="en-US" noProof="0" dirty="0" err="1"/>
              <a:t>Cliquez</a:t>
            </a:r>
            <a:r>
              <a:rPr lang="en-US" noProof="0" dirty="0"/>
              <a:t> pour modifier les styles du </a:t>
            </a:r>
            <a:r>
              <a:rPr lang="en-US" noProof="0" dirty="0" err="1"/>
              <a:t>texte</a:t>
            </a:r>
            <a:r>
              <a:rPr lang="en-US" noProof="0" dirty="0"/>
              <a:t> du masque</a:t>
            </a:r>
          </a:p>
          <a:p>
            <a:pPr lvl="1">
              <a:buClr>
                <a:schemeClr val="bg1"/>
              </a:buClr>
            </a:pPr>
            <a:r>
              <a:rPr lang="en-US" noProof="0" dirty="0" err="1"/>
              <a:t>Deuxième</a:t>
            </a:r>
            <a:r>
              <a:rPr lang="en-US" noProof="0" dirty="0"/>
              <a:t> </a:t>
            </a:r>
            <a:r>
              <a:rPr lang="en-US" noProof="0" dirty="0" err="1"/>
              <a:t>niveau</a:t>
            </a:r>
            <a:endParaRPr lang="en-US" noProof="0" dirty="0"/>
          </a:p>
          <a:p>
            <a:pPr lvl="2">
              <a:buClr>
                <a:schemeClr val="bg1"/>
              </a:buClr>
            </a:pPr>
            <a:r>
              <a:rPr lang="en-US" noProof="0" dirty="0" err="1"/>
              <a:t>Troisième</a:t>
            </a:r>
            <a:r>
              <a:rPr lang="en-US" noProof="0" dirty="0"/>
              <a:t> </a:t>
            </a:r>
            <a:r>
              <a:rPr lang="en-US" noProof="0" dirty="0" err="1"/>
              <a:t>niveau</a:t>
            </a:r>
            <a:r>
              <a:rPr lang="en-US" noProof="0" dirty="0"/>
              <a:t> </a:t>
            </a:r>
          </a:p>
        </p:txBody>
      </p: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242550B6-20BF-4B7D-BE86-A57608874007}"/>
              </a:ext>
            </a:extLst>
          </p:cNvPr>
          <p:cNvGrpSpPr/>
          <p:nvPr userDrawn="1"/>
        </p:nvGrpSpPr>
        <p:grpSpPr>
          <a:xfrm>
            <a:off x="-252536" y="581025"/>
            <a:ext cx="144016" cy="4562475"/>
            <a:chOff x="-252536" y="-197952"/>
            <a:chExt cx="144016" cy="4562475"/>
          </a:xfrm>
        </p:grpSpPr>
        <p:cxnSp>
          <p:nvCxnSpPr>
            <p:cNvPr id="53" name="Connecteur droit 52">
              <a:extLst>
                <a:ext uri="{FF2B5EF4-FFF2-40B4-BE49-F238E27FC236}">
                  <a16:creationId xmlns:a16="http://schemas.microsoft.com/office/drawing/2014/main" id="{FF09EC4E-BAB6-4850-B996-1B078D0961FE}"/>
                </a:ext>
              </a:extLst>
            </p:cNvPr>
            <p:cNvCxnSpPr/>
            <p:nvPr userDrawn="1"/>
          </p:nvCxnSpPr>
          <p:spPr>
            <a:xfrm>
              <a:off x="-252536" y="-197952"/>
              <a:ext cx="0" cy="4562475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Connecteur droit 53">
              <a:extLst>
                <a:ext uri="{FF2B5EF4-FFF2-40B4-BE49-F238E27FC236}">
                  <a16:creationId xmlns:a16="http://schemas.microsoft.com/office/drawing/2014/main" id="{5DACF023-ED39-4B11-8FE6-9748A415CB15}"/>
                </a:ext>
              </a:extLst>
            </p:cNvPr>
            <p:cNvCxnSpPr/>
            <p:nvPr userDrawn="1"/>
          </p:nvCxnSpPr>
          <p:spPr>
            <a:xfrm flipH="1">
              <a:off x="-252536" y="1221344"/>
              <a:ext cx="144016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Espace réservé pour une image  29">
            <a:extLst>
              <a:ext uri="{FF2B5EF4-FFF2-40B4-BE49-F238E27FC236}">
                <a16:creationId xmlns:a16="http://schemas.microsoft.com/office/drawing/2014/main" id="{69801787-38DD-4ED7-B861-403F9CF85AF3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360000" y="1076325"/>
            <a:ext cx="1648661" cy="1689092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18" name="Espace réservé pour une image  29">
            <a:extLst>
              <a:ext uri="{FF2B5EF4-FFF2-40B4-BE49-F238E27FC236}">
                <a16:creationId xmlns:a16="http://schemas.microsoft.com/office/drawing/2014/main" id="{A49AC33C-E4B0-4303-92FA-0D9D8D95A94E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3265106" y="1076325"/>
            <a:ext cx="1648661" cy="1689092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20" name="Espace réservé pour une image  29">
            <a:extLst>
              <a:ext uri="{FF2B5EF4-FFF2-40B4-BE49-F238E27FC236}">
                <a16:creationId xmlns:a16="http://schemas.microsoft.com/office/drawing/2014/main" id="{251D12BC-8C62-4097-88A1-171B65505E9D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6164041" y="1076325"/>
            <a:ext cx="1648661" cy="1689092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22F97674-C46D-47D1-ABD4-EBFAFD371D7B}"/>
              </a:ext>
            </a:extLst>
          </p:cNvPr>
          <p:cNvSpPr>
            <a:spLocks noGrp="1"/>
          </p:cNvSpPr>
          <p:nvPr>
            <p:ph type="ftr" sz="quarter" idx="46"/>
          </p:nvPr>
        </p:nvSpPr>
        <p:spPr/>
        <p:txBody>
          <a:bodyPr/>
          <a:lstStyle/>
          <a:p>
            <a:r>
              <a:rPr lang="en-US"/>
              <a:t>Title of the presentation </a:t>
            </a:r>
            <a:endParaRPr lang="en-US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0B1FBD3-72F2-449D-9288-9B8466EB8D6F}"/>
              </a:ext>
            </a:extLst>
          </p:cNvPr>
          <p:cNvSpPr>
            <a:spLocks noGrp="1"/>
          </p:cNvSpPr>
          <p:nvPr>
            <p:ph type="sldNum" sz="quarter" idx="47"/>
          </p:nvPr>
        </p:nvSpPr>
        <p:spPr/>
        <p:txBody>
          <a:bodyPr/>
          <a:lstStyle/>
          <a:p>
            <a:fld id="{DD52E7CA-940C-4B6E-9E73-0245BA95FC91}" type="slidenum">
              <a:rPr lang="en-US" noProof="0" smtClean="0"/>
              <a:pPr/>
              <a:t>‹Nr.›</a:t>
            </a:fld>
            <a:r>
              <a:rPr lang="en-US" noProof="0"/>
              <a:t> /</a:t>
            </a:r>
            <a:endParaRPr lang="en-US" noProof="0" dirty="0"/>
          </a:p>
        </p:txBody>
      </p:sp>
      <p:sp>
        <p:nvSpPr>
          <p:cNvPr id="23" name="ZoneTexte 18">
            <a:extLst>
              <a:ext uri="{FF2B5EF4-FFF2-40B4-BE49-F238E27FC236}">
                <a16:creationId xmlns:a16="http://schemas.microsoft.com/office/drawing/2014/main" id="{8CB8E7C8-6F78-4956-8C43-501D911E87E3}"/>
              </a:ext>
            </a:extLst>
          </p:cNvPr>
          <p:cNvSpPr txBox="1"/>
          <p:nvPr userDrawn="1"/>
        </p:nvSpPr>
        <p:spPr>
          <a:xfrm>
            <a:off x="-2300564" y="494385"/>
            <a:ext cx="2100583" cy="1025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="1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="1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tauschen</a:t>
            </a:r>
            <a:r>
              <a:rPr lang="en-US" sz="900" b="1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Rechtsklick</a:t>
            </a:r>
            <a:r>
              <a:rPr lang="en-US" sz="90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auf das </a:t>
            </a:r>
            <a:r>
              <a:rPr lang="en-US" sz="90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Foto</a:t>
            </a:r>
            <a:endParaRPr lang="en-US" sz="900" baseline="0" noProof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90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ändern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auswählen</a:t>
            </a:r>
            <a:endParaRPr lang="en-US" sz="900" baseline="0" noProof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Gewünschtes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Ordner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Laufwerk</a:t>
            </a:r>
            <a:r>
              <a:rPr lang="en-US" sz="900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auswählen</a:t>
            </a:r>
            <a:endParaRPr lang="en-US" sz="900" noProof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endParaRPr lang="en-US" sz="900" b="1" noProof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281141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6A9A2261-CD61-4E18-87BF-4C6EFE54DB6E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348168" y="1201537"/>
            <a:ext cx="1971076" cy="3284874"/>
          </a:xfrm>
          <a:custGeom>
            <a:avLst/>
            <a:gdLst>
              <a:gd name="connsiteX0" fmla="*/ 1915455 w 1971076"/>
              <a:gd name="connsiteY0" fmla="*/ 117 h 3284874"/>
              <a:gd name="connsiteX1" fmla="*/ 1970955 w 1971076"/>
              <a:gd name="connsiteY1" fmla="*/ 63140 h 3284874"/>
              <a:gd name="connsiteX2" fmla="*/ 1970955 w 1971076"/>
              <a:gd name="connsiteY2" fmla="*/ 2838540 h 3284874"/>
              <a:gd name="connsiteX3" fmla="*/ 1898096 w 1971076"/>
              <a:gd name="connsiteY3" fmla="*/ 2928521 h 3284874"/>
              <a:gd name="connsiteX4" fmla="*/ 72967 w 1971076"/>
              <a:gd name="connsiteY4" fmla="*/ 3283346 h 3284874"/>
              <a:gd name="connsiteX5" fmla="*/ 56027 w 1971076"/>
              <a:gd name="connsiteY5" fmla="*/ 3284767 h 3284874"/>
              <a:gd name="connsiteX6" fmla="*/ 107 w 1971076"/>
              <a:gd name="connsiteY6" fmla="*/ 3221780 h 3284874"/>
              <a:gd name="connsiteX7" fmla="*/ 107 w 1971076"/>
              <a:gd name="connsiteY7" fmla="*/ 446198 h 3284874"/>
              <a:gd name="connsiteX8" fmla="*/ 72967 w 1971076"/>
              <a:gd name="connsiteY8" fmla="*/ 356217 h 3284874"/>
              <a:gd name="connsiteX9" fmla="*/ 1898096 w 1971076"/>
              <a:gd name="connsiteY9" fmla="*/ 1574 h 3284874"/>
              <a:gd name="connsiteX10" fmla="*/ 1915455 w 1971076"/>
              <a:gd name="connsiteY10" fmla="*/ 117 h 3284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71076" h="3284874">
                <a:moveTo>
                  <a:pt x="1915455" y="117"/>
                </a:moveTo>
                <a:cubicBezTo>
                  <a:pt x="1948187" y="2193"/>
                  <a:pt x="1973032" y="30408"/>
                  <a:pt x="1970955" y="63140"/>
                </a:cubicBezTo>
                <a:lnTo>
                  <a:pt x="1970955" y="2838540"/>
                </a:lnTo>
                <a:cubicBezTo>
                  <a:pt x="1969954" y="2881618"/>
                  <a:pt x="1940027" y="2918594"/>
                  <a:pt x="1898096" y="2928521"/>
                </a:cubicBezTo>
                <a:lnTo>
                  <a:pt x="72967" y="3283346"/>
                </a:lnTo>
                <a:cubicBezTo>
                  <a:pt x="67411" y="3284622"/>
                  <a:pt x="61710" y="3285113"/>
                  <a:pt x="56027" y="3284767"/>
                </a:cubicBezTo>
                <a:cubicBezTo>
                  <a:pt x="23204" y="3282818"/>
                  <a:pt x="-1842" y="3254621"/>
                  <a:pt x="107" y="3221780"/>
                </a:cubicBezTo>
                <a:lnTo>
                  <a:pt x="107" y="446198"/>
                </a:lnTo>
                <a:cubicBezTo>
                  <a:pt x="1036" y="403102"/>
                  <a:pt x="31000" y="366090"/>
                  <a:pt x="72967" y="356217"/>
                </a:cubicBezTo>
                <a:lnTo>
                  <a:pt x="1898096" y="1574"/>
                </a:lnTo>
                <a:cubicBezTo>
                  <a:pt x="1903779" y="244"/>
                  <a:pt x="1909626" y="-248"/>
                  <a:pt x="1915455" y="117"/>
                </a:cubicBezTo>
                <a:close/>
              </a:path>
            </a:pathLst>
          </a:custGeom>
          <a:solidFill>
            <a:schemeClr val="tx2"/>
          </a:solidFill>
        </p:spPr>
        <p:txBody>
          <a:bodyPr wrap="square" lIns="108000" tIns="900000">
            <a:normAutofit/>
          </a:bodyPr>
          <a:lstStyle>
            <a:lvl1pPr marL="0" indent="0">
              <a:buClr>
                <a:schemeClr val="bg1"/>
              </a:buClr>
              <a:buNone/>
              <a:defRPr sz="1200" b="1" cap="all" baseline="0">
                <a:solidFill>
                  <a:schemeClr val="bg1"/>
                </a:solidFill>
              </a:defRPr>
            </a:lvl1pPr>
            <a:lvl2pPr marL="177800" indent="-177800">
              <a:buClr>
                <a:schemeClr val="bg1"/>
              </a:buClr>
              <a:defRPr sz="1100">
                <a:solidFill>
                  <a:schemeClr val="bg1"/>
                </a:solidFill>
              </a:defRPr>
            </a:lvl2pPr>
            <a:lvl3pPr marL="539750" indent="-139700">
              <a:buClr>
                <a:schemeClr val="bg1"/>
              </a:buClr>
              <a:defRPr sz="105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/>
            </a:lvl4pPr>
            <a:lvl5pPr marL="245700" indent="0">
              <a:buNone/>
              <a:defRPr/>
            </a:lvl5pPr>
          </a:lstStyle>
          <a:p>
            <a:pPr lvl="0"/>
            <a:r>
              <a:rPr lang="en-US" noProof="0" dirty="0" err="1"/>
              <a:t>Cliquez</a:t>
            </a:r>
            <a:r>
              <a:rPr lang="en-US" noProof="0" dirty="0"/>
              <a:t> pour modifier les styles du </a:t>
            </a:r>
            <a:r>
              <a:rPr lang="en-US" noProof="0" dirty="0" err="1"/>
              <a:t>texte</a:t>
            </a:r>
            <a:r>
              <a:rPr lang="en-US" noProof="0" dirty="0"/>
              <a:t> du masque</a:t>
            </a:r>
          </a:p>
          <a:p>
            <a:pPr lvl="1"/>
            <a:r>
              <a:rPr lang="en-US" noProof="0" dirty="0" err="1"/>
              <a:t>Deuxième</a:t>
            </a:r>
            <a:r>
              <a:rPr lang="en-US" noProof="0" dirty="0"/>
              <a:t> </a:t>
            </a:r>
            <a:r>
              <a:rPr lang="en-US" noProof="0" dirty="0" err="1"/>
              <a:t>niveau</a:t>
            </a:r>
            <a:endParaRPr lang="en-US" noProof="0" dirty="0"/>
          </a:p>
          <a:p>
            <a:pPr lvl="2"/>
            <a:r>
              <a:rPr lang="en-US" noProof="0" dirty="0" err="1"/>
              <a:t>Troisième</a:t>
            </a:r>
            <a:r>
              <a:rPr lang="en-US" noProof="0" dirty="0"/>
              <a:t> </a:t>
            </a:r>
            <a:r>
              <a:rPr lang="en-US" noProof="0" dirty="0" err="1"/>
              <a:t>niveau</a:t>
            </a:r>
            <a:endParaRPr lang="en-US" noProof="0" dirty="0"/>
          </a:p>
        </p:txBody>
      </p:sp>
      <p:sp>
        <p:nvSpPr>
          <p:cNvPr id="29" name="Espace réservé du texte 7">
            <a:extLst>
              <a:ext uri="{FF2B5EF4-FFF2-40B4-BE49-F238E27FC236}">
                <a16:creationId xmlns:a16="http://schemas.microsoft.com/office/drawing/2014/main" id="{9B3370EE-5935-423E-A4FE-6E7645524E9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60000" y="654998"/>
            <a:ext cx="7977654" cy="288000"/>
          </a:xfrm>
          <a:prstGeom prst="rect">
            <a:avLst/>
          </a:prstGeom>
        </p:spPr>
        <p:txBody>
          <a:bodyPr tIns="0">
            <a:noAutofit/>
          </a:bodyPr>
          <a:lstStyle>
            <a:lvl1pPr marL="0" marR="0" indent="0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cap="none" baseline="0">
                <a:solidFill>
                  <a:schemeClr val="bg2"/>
                </a:solidFill>
              </a:defRPr>
            </a:lvl1pPr>
            <a:lvl2pPr marL="359991" marR="0" indent="-359991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tabLst/>
              <a:defRPr/>
            </a:lvl2pPr>
            <a:lvl3pPr marL="503987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◦"/>
              <a:tabLst/>
              <a:defRPr/>
            </a:lvl3pPr>
            <a:lvl4pPr marL="791981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▪"/>
              <a:tabLst/>
              <a:defRPr/>
            </a:lvl4pPr>
          </a:lstStyle>
          <a:p>
            <a:pPr lvl="0"/>
            <a:r>
              <a:rPr lang="en-US" noProof="0" dirty="0"/>
              <a:t>Subtitle</a:t>
            </a: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0C6D9CD2-0E63-4284-AB20-F93219E367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 dirty="0" err="1"/>
              <a:t>TitLe</a:t>
            </a:r>
            <a:r>
              <a:rPr lang="en-US" noProof="0" dirty="0"/>
              <a:t> 1 (LEVEL 0) arial 18-point</a:t>
            </a:r>
          </a:p>
        </p:txBody>
      </p:sp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0D7FB8A0-2197-49BF-9275-5B1771095D78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2508438" y="1201537"/>
            <a:ext cx="1971076" cy="3284874"/>
          </a:xfrm>
          <a:custGeom>
            <a:avLst/>
            <a:gdLst>
              <a:gd name="connsiteX0" fmla="*/ 1915455 w 1971076"/>
              <a:gd name="connsiteY0" fmla="*/ 117 h 3284874"/>
              <a:gd name="connsiteX1" fmla="*/ 1970955 w 1971076"/>
              <a:gd name="connsiteY1" fmla="*/ 63140 h 3284874"/>
              <a:gd name="connsiteX2" fmla="*/ 1970955 w 1971076"/>
              <a:gd name="connsiteY2" fmla="*/ 2838540 h 3284874"/>
              <a:gd name="connsiteX3" fmla="*/ 1898096 w 1971076"/>
              <a:gd name="connsiteY3" fmla="*/ 2928521 h 3284874"/>
              <a:gd name="connsiteX4" fmla="*/ 72967 w 1971076"/>
              <a:gd name="connsiteY4" fmla="*/ 3283346 h 3284874"/>
              <a:gd name="connsiteX5" fmla="*/ 56027 w 1971076"/>
              <a:gd name="connsiteY5" fmla="*/ 3284767 h 3284874"/>
              <a:gd name="connsiteX6" fmla="*/ 107 w 1971076"/>
              <a:gd name="connsiteY6" fmla="*/ 3221780 h 3284874"/>
              <a:gd name="connsiteX7" fmla="*/ 107 w 1971076"/>
              <a:gd name="connsiteY7" fmla="*/ 446198 h 3284874"/>
              <a:gd name="connsiteX8" fmla="*/ 72967 w 1971076"/>
              <a:gd name="connsiteY8" fmla="*/ 356217 h 3284874"/>
              <a:gd name="connsiteX9" fmla="*/ 1898096 w 1971076"/>
              <a:gd name="connsiteY9" fmla="*/ 1574 h 3284874"/>
              <a:gd name="connsiteX10" fmla="*/ 1915455 w 1971076"/>
              <a:gd name="connsiteY10" fmla="*/ 117 h 3284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71076" h="3284874">
                <a:moveTo>
                  <a:pt x="1915455" y="117"/>
                </a:moveTo>
                <a:cubicBezTo>
                  <a:pt x="1948187" y="2193"/>
                  <a:pt x="1973032" y="30408"/>
                  <a:pt x="1970955" y="63140"/>
                </a:cubicBezTo>
                <a:lnTo>
                  <a:pt x="1970955" y="2838540"/>
                </a:lnTo>
                <a:cubicBezTo>
                  <a:pt x="1969954" y="2881618"/>
                  <a:pt x="1940027" y="2918594"/>
                  <a:pt x="1898096" y="2928521"/>
                </a:cubicBezTo>
                <a:lnTo>
                  <a:pt x="72967" y="3283346"/>
                </a:lnTo>
                <a:cubicBezTo>
                  <a:pt x="67411" y="3284622"/>
                  <a:pt x="61710" y="3285113"/>
                  <a:pt x="56027" y="3284767"/>
                </a:cubicBezTo>
                <a:cubicBezTo>
                  <a:pt x="23204" y="3282818"/>
                  <a:pt x="-1842" y="3254621"/>
                  <a:pt x="107" y="3221780"/>
                </a:cubicBezTo>
                <a:lnTo>
                  <a:pt x="107" y="446198"/>
                </a:lnTo>
                <a:cubicBezTo>
                  <a:pt x="1036" y="403102"/>
                  <a:pt x="31000" y="366090"/>
                  <a:pt x="72967" y="356217"/>
                </a:cubicBezTo>
                <a:lnTo>
                  <a:pt x="1898096" y="1574"/>
                </a:lnTo>
                <a:cubicBezTo>
                  <a:pt x="1903779" y="244"/>
                  <a:pt x="1909626" y="-248"/>
                  <a:pt x="1915455" y="117"/>
                </a:cubicBezTo>
                <a:close/>
              </a:path>
            </a:pathLst>
          </a:custGeom>
          <a:solidFill>
            <a:schemeClr val="accent3"/>
          </a:solidFill>
        </p:spPr>
        <p:txBody>
          <a:bodyPr wrap="square" lIns="108000" tIns="900000">
            <a:normAutofit/>
          </a:bodyPr>
          <a:lstStyle>
            <a:lvl1pPr marL="0" indent="0">
              <a:buClr>
                <a:schemeClr val="bg1"/>
              </a:buClr>
              <a:buNone/>
              <a:defRPr sz="1200" b="1" cap="all" baseline="0">
                <a:solidFill>
                  <a:schemeClr val="bg1"/>
                </a:solidFill>
              </a:defRPr>
            </a:lvl1pPr>
            <a:lvl2pPr marL="177800" indent="-177800">
              <a:buClr>
                <a:schemeClr val="bg1"/>
              </a:buClr>
              <a:defRPr sz="1100">
                <a:solidFill>
                  <a:schemeClr val="bg1"/>
                </a:solidFill>
              </a:defRPr>
            </a:lvl2pPr>
            <a:lvl3pPr marL="539750" indent="-139700">
              <a:buClr>
                <a:schemeClr val="bg1"/>
              </a:buClr>
              <a:defRPr sz="105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/>
            </a:lvl4pPr>
            <a:lvl5pPr marL="245700" indent="0">
              <a:buNone/>
              <a:defRPr/>
            </a:lvl5pPr>
          </a:lstStyle>
          <a:p>
            <a:pPr lvl="0"/>
            <a:r>
              <a:rPr lang="en-US" noProof="0"/>
              <a:t>Cliquez pour modifier les styles du texte du masque</a:t>
            </a:r>
          </a:p>
          <a:p>
            <a:pPr lvl="1"/>
            <a:r>
              <a:rPr lang="en-US" noProof="0"/>
              <a:t>Deuxième niveau</a:t>
            </a:r>
          </a:p>
          <a:p>
            <a:pPr lvl="2"/>
            <a:r>
              <a:rPr lang="en-US" noProof="0"/>
              <a:t>Troisième niveau</a:t>
            </a:r>
          </a:p>
        </p:txBody>
      </p:sp>
      <p:sp>
        <p:nvSpPr>
          <p:cNvPr id="20" name="Espace réservé du texte 19">
            <a:extLst>
              <a:ext uri="{FF2B5EF4-FFF2-40B4-BE49-F238E27FC236}">
                <a16:creationId xmlns:a16="http://schemas.microsoft.com/office/drawing/2014/main" id="{E184ABEA-1F9C-47BA-A9F9-71496BE957C0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4668708" y="1201537"/>
            <a:ext cx="1971076" cy="3284874"/>
          </a:xfrm>
          <a:custGeom>
            <a:avLst/>
            <a:gdLst>
              <a:gd name="connsiteX0" fmla="*/ 1915455 w 1971076"/>
              <a:gd name="connsiteY0" fmla="*/ 117 h 3284874"/>
              <a:gd name="connsiteX1" fmla="*/ 1970955 w 1971076"/>
              <a:gd name="connsiteY1" fmla="*/ 63140 h 3284874"/>
              <a:gd name="connsiteX2" fmla="*/ 1970955 w 1971076"/>
              <a:gd name="connsiteY2" fmla="*/ 2838540 h 3284874"/>
              <a:gd name="connsiteX3" fmla="*/ 1898096 w 1971076"/>
              <a:gd name="connsiteY3" fmla="*/ 2928521 h 3284874"/>
              <a:gd name="connsiteX4" fmla="*/ 72967 w 1971076"/>
              <a:gd name="connsiteY4" fmla="*/ 3283346 h 3284874"/>
              <a:gd name="connsiteX5" fmla="*/ 56027 w 1971076"/>
              <a:gd name="connsiteY5" fmla="*/ 3284767 h 3284874"/>
              <a:gd name="connsiteX6" fmla="*/ 107 w 1971076"/>
              <a:gd name="connsiteY6" fmla="*/ 3221780 h 3284874"/>
              <a:gd name="connsiteX7" fmla="*/ 107 w 1971076"/>
              <a:gd name="connsiteY7" fmla="*/ 446198 h 3284874"/>
              <a:gd name="connsiteX8" fmla="*/ 72967 w 1971076"/>
              <a:gd name="connsiteY8" fmla="*/ 356217 h 3284874"/>
              <a:gd name="connsiteX9" fmla="*/ 1898096 w 1971076"/>
              <a:gd name="connsiteY9" fmla="*/ 1574 h 3284874"/>
              <a:gd name="connsiteX10" fmla="*/ 1915455 w 1971076"/>
              <a:gd name="connsiteY10" fmla="*/ 117 h 3284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71076" h="3284874">
                <a:moveTo>
                  <a:pt x="1915455" y="117"/>
                </a:moveTo>
                <a:cubicBezTo>
                  <a:pt x="1948187" y="2193"/>
                  <a:pt x="1973032" y="30408"/>
                  <a:pt x="1970955" y="63140"/>
                </a:cubicBezTo>
                <a:lnTo>
                  <a:pt x="1970955" y="2838540"/>
                </a:lnTo>
                <a:cubicBezTo>
                  <a:pt x="1969954" y="2881618"/>
                  <a:pt x="1940027" y="2918594"/>
                  <a:pt x="1898096" y="2928521"/>
                </a:cubicBezTo>
                <a:lnTo>
                  <a:pt x="72967" y="3283346"/>
                </a:lnTo>
                <a:cubicBezTo>
                  <a:pt x="67411" y="3284622"/>
                  <a:pt x="61710" y="3285113"/>
                  <a:pt x="56027" y="3284767"/>
                </a:cubicBezTo>
                <a:cubicBezTo>
                  <a:pt x="23204" y="3282818"/>
                  <a:pt x="-1842" y="3254621"/>
                  <a:pt x="107" y="3221780"/>
                </a:cubicBezTo>
                <a:lnTo>
                  <a:pt x="107" y="446198"/>
                </a:lnTo>
                <a:cubicBezTo>
                  <a:pt x="1036" y="403102"/>
                  <a:pt x="31000" y="366090"/>
                  <a:pt x="72967" y="356217"/>
                </a:cubicBezTo>
                <a:lnTo>
                  <a:pt x="1898096" y="1574"/>
                </a:lnTo>
                <a:cubicBezTo>
                  <a:pt x="1903779" y="244"/>
                  <a:pt x="1909626" y="-248"/>
                  <a:pt x="1915455" y="117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lIns="108000" tIns="900000">
            <a:normAutofit/>
          </a:bodyPr>
          <a:lstStyle>
            <a:lvl1pPr marL="0" indent="0">
              <a:buClr>
                <a:schemeClr val="bg1"/>
              </a:buClr>
              <a:buNone/>
              <a:defRPr sz="1200" b="1" cap="all" baseline="0">
                <a:solidFill>
                  <a:schemeClr val="bg1"/>
                </a:solidFill>
              </a:defRPr>
            </a:lvl1pPr>
            <a:lvl2pPr marL="177800" indent="-177800">
              <a:buClr>
                <a:schemeClr val="bg1"/>
              </a:buClr>
              <a:defRPr sz="1100">
                <a:solidFill>
                  <a:schemeClr val="bg1"/>
                </a:solidFill>
              </a:defRPr>
            </a:lvl2pPr>
            <a:lvl3pPr marL="539750" indent="-139700">
              <a:buClr>
                <a:schemeClr val="bg1"/>
              </a:buClr>
              <a:defRPr sz="105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/>
            </a:lvl4pPr>
            <a:lvl5pPr marL="245700" indent="0">
              <a:buNone/>
              <a:defRPr/>
            </a:lvl5pPr>
          </a:lstStyle>
          <a:p>
            <a:pPr lvl="0"/>
            <a:r>
              <a:rPr lang="en-US" noProof="0"/>
              <a:t>Cliquez pour modifier les styles du texte du masque</a:t>
            </a:r>
          </a:p>
          <a:p>
            <a:pPr lvl="1"/>
            <a:r>
              <a:rPr lang="en-US" noProof="0"/>
              <a:t>Deuxième niveau</a:t>
            </a:r>
          </a:p>
          <a:p>
            <a:pPr lvl="2"/>
            <a:r>
              <a:rPr lang="en-US" noProof="0"/>
              <a:t>Troisième niveau</a:t>
            </a:r>
          </a:p>
        </p:txBody>
      </p:sp>
      <p:sp>
        <p:nvSpPr>
          <p:cNvPr id="21" name="Espace réservé du texte 20">
            <a:extLst>
              <a:ext uri="{FF2B5EF4-FFF2-40B4-BE49-F238E27FC236}">
                <a16:creationId xmlns:a16="http://schemas.microsoft.com/office/drawing/2014/main" id="{8257593C-6D59-4F90-AB82-DDED240F2BB7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6828978" y="1201537"/>
            <a:ext cx="1971076" cy="3284874"/>
          </a:xfrm>
          <a:custGeom>
            <a:avLst/>
            <a:gdLst>
              <a:gd name="connsiteX0" fmla="*/ 1915455 w 1971076"/>
              <a:gd name="connsiteY0" fmla="*/ 117 h 3284874"/>
              <a:gd name="connsiteX1" fmla="*/ 1970955 w 1971076"/>
              <a:gd name="connsiteY1" fmla="*/ 63140 h 3284874"/>
              <a:gd name="connsiteX2" fmla="*/ 1970955 w 1971076"/>
              <a:gd name="connsiteY2" fmla="*/ 2838540 h 3284874"/>
              <a:gd name="connsiteX3" fmla="*/ 1898096 w 1971076"/>
              <a:gd name="connsiteY3" fmla="*/ 2928521 h 3284874"/>
              <a:gd name="connsiteX4" fmla="*/ 72967 w 1971076"/>
              <a:gd name="connsiteY4" fmla="*/ 3283346 h 3284874"/>
              <a:gd name="connsiteX5" fmla="*/ 56027 w 1971076"/>
              <a:gd name="connsiteY5" fmla="*/ 3284767 h 3284874"/>
              <a:gd name="connsiteX6" fmla="*/ 107 w 1971076"/>
              <a:gd name="connsiteY6" fmla="*/ 3221780 h 3284874"/>
              <a:gd name="connsiteX7" fmla="*/ 107 w 1971076"/>
              <a:gd name="connsiteY7" fmla="*/ 446198 h 3284874"/>
              <a:gd name="connsiteX8" fmla="*/ 72967 w 1971076"/>
              <a:gd name="connsiteY8" fmla="*/ 356217 h 3284874"/>
              <a:gd name="connsiteX9" fmla="*/ 1898096 w 1971076"/>
              <a:gd name="connsiteY9" fmla="*/ 1574 h 3284874"/>
              <a:gd name="connsiteX10" fmla="*/ 1915455 w 1971076"/>
              <a:gd name="connsiteY10" fmla="*/ 117 h 3284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71076" h="3284874">
                <a:moveTo>
                  <a:pt x="1915455" y="117"/>
                </a:moveTo>
                <a:cubicBezTo>
                  <a:pt x="1948187" y="2193"/>
                  <a:pt x="1973032" y="30408"/>
                  <a:pt x="1970955" y="63140"/>
                </a:cubicBezTo>
                <a:lnTo>
                  <a:pt x="1970955" y="2838540"/>
                </a:lnTo>
                <a:cubicBezTo>
                  <a:pt x="1969954" y="2881618"/>
                  <a:pt x="1940027" y="2918594"/>
                  <a:pt x="1898096" y="2928521"/>
                </a:cubicBezTo>
                <a:lnTo>
                  <a:pt x="72967" y="3283346"/>
                </a:lnTo>
                <a:cubicBezTo>
                  <a:pt x="67411" y="3284622"/>
                  <a:pt x="61710" y="3285113"/>
                  <a:pt x="56027" y="3284767"/>
                </a:cubicBezTo>
                <a:cubicBezTo>
                  <a:pt x="23204" y="3282818"/>
                  <a:pt x="-1842" y="3254621"/>
                  <a:pt x="107" y="3221780"/>
                </a:cubicBezTo>
                <a:lnTo>
                  <a:pt x="107" y="446198"/>
                </a:lnTo>
                <a:cubicBezTo>
                  <a:pt x="1036" y="403102"/>
                  <a:pt x="31000" y="366090"/>
                  <a:pt x="72967" y="356217"/>
                </a:cubicBezTo>
                <a:lnTo>
                  <a:pt x="1898096" y="1574"/>
                </a:lnTo>
                <a:cubicBezTo>
                  <a:pt x="1903779" y="244"/>
                  <a:pt x="1909626" y="-248"/>
                  <a:pt x="1915455" y="117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lIns="108000" tIns="900000">
            <a:normAutofit/>
          </a:bodyPr>
          <a:lstStyle>
            <a:lvl1pPr marL="0" indent="0">
              <a:buClr>
                <a:schemeClr val="bg1"/>
              </a:buClr>
              <a:buNone/>
              <a:defRPr sz="1200" b="1" cap="all" baseline="0">
                <a:solidFill>
                  <a:schemeClr val="bg1"/>
                </a:solidFill>
              </a:defRPr>
            </a:lvl1pPr>
            <a:lvl2pPr marL="177800" indent="-177800">
              <a:buClr>
                <a:schemeClr val="bg1"/>
              </a:buClr>
              <a:defRPr sz="1100">
                <a:solidFill>
                  <a:schemeClr val="bg1"/>
                </a:solidFill>
              </a:defRPr>
            </a:lvl2pPr>
            <a:lvl3pPr marL="539750" indent="-139700">
              <a:buClr>
                <a:schemeClr val="bg1"/>
              </a:buClr>
              <a:defRPr sz="105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/>
            </a:lvl4pPr>
            <a:lvl5pPr marL="245700" indent="0">
              <a:buNone/>
              <a:defRPr/>
            </a:lvl5pPr>
          </a:lstStyle>
          <a:p>
            <a:pPr lvl="0"/>
            <a:r>
              <a:rPr lang="en-US" noProof="0"/>
              <a:t>Cliquez pour modifier les styles du texte du masque</a:t>
            </a:r>
          </a:p>
          <a:p>
            <a:pPr lvl="1"/>
            <a:r>
              <a:rPr lang="en-US" noProof="0"/>
              <a:t>Deuxième niveau</a:t>
            </a:r>
          </a:p>
          <a:p>
            <a:pPr lvl="2"/>
            <a:r>
              <a:rPr lang="en-US" noProof="0"/>
              <a:t>Troisième niveau</a:t>
            </a: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CFEC2E26-90EF-41D2-8FAD-C0573B251D5A}"/>
              </a:ext>
            </a:extLst>
          </p:cNvPr>
          <p:cNvSpPr>
            <a:spLocks noGrp="1"/>
          </p:cNvSpPr>
          <p:nvPr>
            <p:ph type="ftr" sz="quarter" idx="39"/>
          </p:nvPr>
        </p:nvSpPr>
        <p:spPr/>
        <p:txBody>
          <a:bodyPr/>
          <a:lstStyle/>
          <a:p>
            <a:r>
              <a:rPr lang="en-US"/>
              <a:t>Title of the presentation </a:t>
            </a:r>
            <a:endParaRPr lang="en-US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B7EFC83-9A76-4017-8C6C-349DCDE48AB9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/>
          <a:lstStyle/>
          <a:p>
            <a:fld id="{DD52E7CA-940C-4B6E-9E73-0245BA95FC91}" type="slidenum">
              <a:rPr lang="en-US" noProof="0" smtClean="0"/>
              <a:pPr/>
              <a:t>‹Nr.›</a:t>
            </a:fld>
            <a:r>
              <a:rPr lang="en-US" noProof="0"/>
              <a:t> /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1505248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 et explic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graphique 7"/>
          <p:cNvSpPr>
            <a:spLocks noGrp="1"/>
          </p:cNvSpPr>
          <p:nvPr>
            <p:ph type="chart" sz="quarter" idx="19"/>
          </p:nvPr>
        </p:nvSpPr>
        <p:spPr>
          <a:xfrm>
            <a:off x="3154681" y="1303199"/>
            <a:ext cx="5640388" cy="3174683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>
              <a:defRPr lang="fr-FR" dirty="0"/>
            </a:lvl1pPr>
          </a:lstStyle>
          <a:p>
            <a:pPr marL="0" lvl="0" indent="0" algn="ctr">
              <a:spcBef>
                <a:spcPts val="1200"/>
              </a:spcBef>
              <a:buNone/>
            </a:pPr>
            <a:endParaRPr lang="en-US" noProof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4689675" y="937699"/>
            <a:ext cx="2570400" cy="37080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marL="0" indent="0" algn="ctr">
              <a:buNone/>
              <a:defRPr sz="1400" b="1" cap="all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/>
              <a:t>GRAPHIC TITLE</a:t>
            </a:r>
          </a:p>
        </p:txBody>
      </p:sp>
      <p:sp>
        <p:nvSpPr>
          <p:cNvPr id="10" name="Espace réservé du texte 7">
            <a:extLst>
              <a:ext uri="{FF2B5EF4-FFF2-40B4-BE49-F238E27FC236}">
                <a16:creationId xmlns:a16="http://schemas.microsoft.com/office/drawing/2014/main" id="{98ECBA21-6195-41F9-A49E-3555631FE4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0000" y="654998"/>
            <a:ext cx="7973764" cy="288000"/>
          </a:xfrm>
          <a:prstGeom prst="rect">
            <a:avLst/>
          </a:prstGeom>
        </p:spPr>
        <p:txBody>
          <a:bodyPr tIns="0">
            <a:noAutofit/>
          </a:bodyPr>
          <a:lstStyle>
            <a:lvl1pPr marL="0" marR="0" indent="0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cap="none" baseline="0">
                <a:solidFill>
                  <a:schemeClr val="bg2"/>
                </a:solidFill>
              </a:defRPr>
            </a:lvl1pPr>
            <a:lvl2pPr marL="359991" marR="0" indent="-359991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tabLst/>
              <a:defRPr/>
            </a:lvl2pPr>
            <a:lvl3pPr marL="503987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◦"/>
              <a:tabLst/>
              <a:defRPr/>
            </a:lvl3pPr>
            <a:lvl4pPr marL="791981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▪"/>
              <a:tabLst/>
              <a:defRPr/>
            </a:lvl4pPr>
          </a:lstStyle>
          <a:p>
            <a:pPr lvl="0"/>
            <a:r>
              <a:rPr lang="en-US" noProof="0" dirty="0"/>
              <a:t>Subtitle</a:t>
            </a:r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22D4603A-D53F-440A-A44A-072C5E5662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 dirty="0" err="1"/>
              <a:t>TitLe</a:t>
            </a:r>
            <a:r>
              <a:rPr lang="en-US" noProof="0" dirty="0"/>
              <a:t> 1 (LEVEL 0) arial 18-point</a:t>
            </a:r>
          </a:p>
        </p:txBody>
      </p:sp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8877DD79-CE6A-441B-8A1A-41CD63ED8B7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10819" y="1035861"/>
            <a:ext cx="2137351" cy="3563130"/>
          </a:xfrm>
          <a:custGeom>
            <a:avLst/>
            <a:gdLst>
              <a:gd name="connsiteX0" fmla="*/ 1911357 w 1971076"/>
              <a:gd name="connsiteY0" fmla="*/ 0 h 3284413"/>
              <a:gd name="connsiteX1" fmla="*/ 1916156 w 1971076"/>
              <a:gd name="connsiteY1" fmla="*/ 0 h 3284413"/>
              <a:gd name="connsiteX2" fmla="*/ 1956259 w 1971076"/>
              <a:gd name="connsiteY2" fmla="*/ 19672 h 3284413"/>
              <a:gd name="connsiteX3" fmla="*/ 1970955 w 1971076"/>
              <a:gd name="connsiteY3" fmla="*/ 62679 h 3284413"/>
              <a:gd name="connsiteX4" fmla="*/ 1970955 w 1971076"/>
              <a:gd name="connsiteY4" fmla="*/ 2838079 h 3284413"/>
              <a:gd name="connsiteX5" fmla="*/ 1898096 w 1971076"/>
              <a:gd name="connsiteY5" fmla="*/ 2928060 h 3284413"/>
              <a:gd name="connsiteX6" fmla="*/ 72967 w 1971076"/>
              <a:gd name="connsiteY6" fmla="*/ 3282885 h 3284413"/>
              <a:gd name="connsiteX7" fmla="*/ 56027 w 1971076"/>
              <a:gd name="connsiteY7" fmla="*/ 3284306 h 3284413"/>
              <a:gd name="connsiteX8" fmla="*/ 107 w 1971076"/>
              <a:gd name="connsiteY8" fmla="*/ 3221319 h 3284413"/>
              <a:gd name="connsiteX9" fmla="*/ 107 w 1971076"/>
              <a:gd name="connsiteY9" fmla="*/ 445737 h 3284413"/>
              <a:gd name="connsiteX10" fmla="*/ 72967 w 1971076"/>
              <a:gd name="connsiteY10" fmla="*/ 355756 h 3284413"/>
              <a:gd name="connsiteX11" fmla="*/ 1898096 w 1971076"/>
              <a:gd name="connsiteY11" fmla="*/ 1113 h 3284413"/>
              <a:gd name="connsiteX0" fmla="*/ 1898096 w 1971076"/>
              <a:gd name="connsiteY0" fmla="*/ 1113 h 3284413"/>
              <a:gd name="connsiteX1" fmla="*/ 1916156 w 1971076"/>
              <a:gd name="connsiteY1" fmla="*/ 0 h 3284413"/>
              <a:gd name="connsiteX2" fmla="*/ 1956259 w 1971076"/>
              <a:gd name="connsiteY2" fmla="*/ 19672 h 3284413"/>
              <a:gd name="connsiteX3" fmla="*/ 1970955 w 1971076"/>
              <a:gd name="connsiteY3" fmla="*/ 62679 h 3284413"/>
              <a:gd name="connsiteX4" fmla="*/ 1970955 w 1971076"/>
              <a:gd name="connsiteY4" fmla="*/ 2838079 h 3284413"/>
              <a:gd name="connsiteX5" fmla="*/ 1898096 w 1971076"/>
              <a:gd name="connsiteY5" fmla="*/ 2928060 h 3284413"/>
              <a:gd name="connsiteX6" fmla="*/ 72967 w 1971076"/>
              <a:gd name="connsiteY6" fmla="*/ 3282885 h 3284413"/>
              <a:gd name="connsiteX7" fmla="*/ 56027 w 1971076"/>
              <a:gd name="connsiteY7" fmla="*/ 3284306 h 3284413"/>
              <a:gd name="connsiteX8" fmla="*/ 107 w 1971076"/>
              <a:gd name="connsiteY8" fmla="*/ 3221319 h 3284413"/>
              <a:gd name="connsiteX9" fmla="*/ 107 w 1971076"/>
              <a:gd name="connsiteY9" fmla="*/ 445737 h 3284413"/>
              <a:gd name="connsiteX10" fmla="*/ 72967 w 1971076"/>
              <a:gd name="connsiteY10" fmla="*/ 355756 h 3284413"/>
              <a:gd name="connsiteX11" fmla="*/ 1898096 w 1971076"/>
              <a:gd name="connsiteY11" fmla="*/ 1113 h 3284413"/>
              <a:gd name="connsiteX0" fmla="*/ 1898096 w 1970955"/>
              <a:gd name="connsiteY0" fmla="*/ 1113 h 3284413"/>
              <a:gd name="connsiteX1" fmla="*/ 1916156 w 1970955"/>
              <a:gd name="connsiteY1" fmla="*/ 0 h 3284413"/>
              <a:gd name="connsiteX2" fmla="*/ 1970955 w 1970955"/>
              <a:gd name="connsiteY2" fmla="*/ 62679 h 3284413"/>
              <a:gd name="connsiteX3" fmla="*/ 1970955 w 1970955"/>
              <a:gd name="connsiteY3" fmla="*/ 2838079 h 3284413"/>
              <a:gd name="connsiteX4" fmla="*/ 1898096 w 1970955"/>
              <a:gd name="connsiteY4" fmla="*/ 2928060 h 3284413"/>
              <a:gd name="connsiteX5" fmla="*/ 72967 w 1970955"/>
              <a:gd name="connsiteY5" fmla="*/ 3282885 h 3284413"/>
              <a:gd name="connsiteX6" fmla="*/ 56027 w 1970955"/>
              <a:gd name="connsiteY6" fmla="*/ 3284306 h 3284413"/>
              <a:gd name="connsiteX7" fmla="*/ 107 w 1970955"/>
              <a:gd name="connsiteY7" fmla="*/ 3221319 h 3284413"/>
              <a:gd name="connsiteX8" fmla="*/ 107 w 1970955"/>
              <a:gd name="connsiteY8" fmla="*/ 445737 h 3284413"/>
              <a:gd name="connsiteX9" fmla="*/ 72967 w 1970955"/>
              <a:gd name="connsiteY9" fmla="*/ 355756 h 3284413"/>
              <a:gd name="connsiteX10" fmla="*/ 1898096 w 1970955"/>
              <a:gd name="connsiteY10" fmla="*/ 1113 h 3284413"/>
              <a:gd name="connsiteX0" fmla="*/ 1898096 w 1970955"/>
              <a:gd name="connsiteY0" fmla="*/ 0 h 3283300"/>
              <a:gd name="connsiteX1" fmla="*/ 1970955 w 1970955"/>
              <a:gd name="connsiteY1" fmla="*/ 61566 h 3283300"/>
              <a:gd name="connsiteX2" fmla="*/ 1970955 w 1970955"/>
              <a:gd name="connsiteY2" fmla="*/ 2836966 h 3283300"/>
              <a:gd name="connsiteX3" fmla="*/ 1898096 w 1970955"/>
              <a:gd name="connsiteY3" fmla="*/ 2926947 h 3283300"/>
              <a:gd name="connsiteX4" fmla="*/ 72967 w 1970955"/>
              <a:gd name="connsiteY4" fmla="*/ 3281772 h 3283300"/>
              <a:gd name="connsiteX5" fmla="*/ 56027 w 1970955"/>
              <a:gd name="connsiteY5" fmla="*/ 3283193 h 3283300"/>
              <a:gd name="connsiteX6" fmla="*/ 107 w 1970955"/>
              <a:gd name="connsiteY6" fmla="*/ 3220206 h 3283300"/>
              <a:gd name="connsiteX7" fmla="*/ 107 w 1970955"/>
              <a:gd name="connsiteY7" fmla="*/ 444624 h 3283300"/>
              <a:gd name="connsiteX8" fmla="*/ 72967 w 1970955"/>
              <a:gd name="connsiteY8" fmla="*/ 354643 h 3283300"/>
              <a:gd name="connsiteX9" fmla="*/ 1898096 w 1970955"/>
              <a:gd name="connsiteY9" fmla="*/ 0 h 3283300"/>
              <a:gd name="connsiteX0" fmla="*/ 1898096 w 1970955"/>
              <a:gd name="connsiteY0" fmla="*/ 1957 h 3285257"/>
              <a:gd name="connsiteX1" fmla="*/ 1970955 w 1970955"/>
              <a:gd name="connsiteY1" fmla="*/ 63523 h 3285257"/>
              <a:gd name="connsiteX2" fmla="*/ 1970955 w 1970955"/>
              <a:gd name="connsiteY2" fmla="*/ 2838923 h 3285257"/>
              <a:gd name="connsiteX3" fmla="*/ 1898096 w 1970955"/>
              <a:gd name="connsiteY3" fmla="*/ 2928904 h 3285257"/>
              <a:gd name="connsiteX4" fmla="*/ 72967 w 1970955"/>
              <a:gd name="connsiteY4" fmla="*/ 3283729 h 3285257"/>
              <a:gd name="connsiteX5" fmla="*/ 56027 w 1970955"/>
              <a:gd name="connsiteY5" fmla="*/ 3285150 h 3285257"/>
              <a:gd name="connsiteX6" fmla="*/ 107 w 1970955"/>
              <a:gd name="connsiteY6" fmla="*/ 3222163 h 3285257"/>
              <a:gd name="connsiteX7" fmla="*/ 107 w 1970955"/>
              <a:gd name="connsiteY7" fmla="*/ 446581 h 3285257"/>
              <a:gd name="connsiteX8" fmla="*/ 72967 w 1970955"/>
              <a:gd name="connsiteY8" fmla="*/ 356600 h 3285257"/>
              <a:gd name="connsiteX9" fmla="*/ 1898096 w 1970955"/>
              <a:gd name="connsiteY9" fmla="*/ 1957 h 3285257"/>
              <a:gd name="connsiteX0" fmla="*/ 1898096 w 1970975"/>
              <a:gd name="connsiteY0" fmla="*/ 2469 h 3285769"/>
              <a:gd name="connsiteX1" fmla="*/ 1970955 w 1970975"/>
              <a:gd name="connsiteY1" fmla="*/ 64035 h 3285769"/>
              <a:gd name="connsiteX2" fmla="*/ 1970955 w 1970975"/>
              <a:gd name="connsiteY2" fmla="*/ 2839435 h 3285769"/>
              <a:gd name="connsiteX3" fmla="*/ 1898096 w 1970975"/>
              <a:gd name="connsiteY3" fmla="*/ 2929416 h 3285769"/>
              <a:gd name="connsiteX4" fmla="*/ 72967 w 1970975"/>
              <a:gd name="connsiteY4" fmla="*/ 3284241 h 3285769"/>
              <a:gd name="connsiteX5" fmla="*/ 56027 w 1970975"/>
              <a:gd name="connsiteY5" fmla="*/ 3285662 h 3285769"/>
              <a:gd name="connsiteX6" fmla="*/ 107 w 1970975"/>
              <a:gd name="connsiteY6" fmla="*/ 3222675 h 3285769"/>
              <a:gd name="connsiteX7" fmla="*/ 107 w 1970975"/>
              <a:gd name="connsiteY7" fmla="*/ 447093 h 3285769"/>
              <a:gd name="connsiteX8" fmla="*/ 72967 w 1970975"/>
              <a:gd name="connsiteY8" fmla="*/ 357112 h 3285769"/>
              <a:gd name="connsiteX9" fmla="*/ 1898096 w 1970975"/>
              <a:gd name="connsiteY9" fmla="*/ 2469 h 3285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70975" h="3285769">
                <a:moveTo>
                  <a:pt x="1898096" y="2469"/>
                </a:moveTo>
                <a:cubicBezTo>
                  <a:pt x="1968935" y="-10387"/>
                  <a:pt x="1971263" y="29459"/>
                  <a:pt x="1970955" y="64035"/>
                </a:cubicBezTo>
                <a:lnTo>
                  <a:pt x="1970955" y="2839435"/>
                </a:lnTo>
                <a:cubicBezTo>
                  <a:pt x="1969954" y="2882513"/>
                  <a:pt x="1940027" y="2919489"/>
                  <a:pt x="1898096" y="2929416"/>
                </a:cubicBezTo>
                <a:lnTo>
                  <a:pt x="72967" y="3284241"/>
                </a:lnTo>
                <a:cubicBezTo>
                  <a:pt x="67411" y="3285517"/>
                  <a:pt x="61710" y="3286008"/>
                  <a:pt x="56027" y="3285662"/>
                </a:cubicBezTo>
                <a:cubicBezTo>
                  <a:pt x="23204" y="3283713"/>
                  <a:pt x="-1842" y="3255516"/>
                  <a:pt x="107" y="3222675"/>
                </a:cubicBezTo>
                <a:lnTo>
                  <a:pt x="107" y="447093"/>
                </a:lnTo>
                <a:cubicBezTo>
                  <a:pt x="1036" y="403997"/>
                  <a:pt x="31000" y="366985"/>
                  <a:pt x="72967" y="357112"/>
                </a:cubicBezTo>
                <a:lnTo>
                  <a:pt x="1898096" y="2469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txBody>
          <a:bodyPr wrap="square" lIns="180000" tIns="504000" rIns="180000">
            <a:noAutofit/>
          </a:bodyPr>
          <a:lstStyle>
            <a:lvl1pPr marL="0" indent="0">
              <a:buNone/>
              <a:defRPr b="1" cap="all" baseline="0"/>
            </a:lvl1pPr>
            <a:lvl2pPr marL="177800" indent="-177800">
              <a:defRPr/>
            </a:lvl2pPr>
            <a:lvl3pPr marL="538163" indent="-139700">
              <a:defRPr/>
            </a:lvl3pPr>
          </a:lstStyle>
          <a:p>
            <a:pPr lvl="0"/>
            <a:r>
              <a:rPr lang="en-US" noProof="0"/>
              <a:t>Level 1</a:t>
            </a:r>
          </a:p>
          <a:p>
            <a:pPr lvl="1"/>
            <a:r>
              <a:rPr lang="en-US" noProof="0"/>
              <a:t>Level 2</a:t>
            </a:r>
          </a:p>
          <a:p>
            <a:pPr lvl="2"/>
            <a:r>
              <a:rPr lang="en-US" noProof="0"/>
              <a:t>Level 3</a:t>
            </a: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BF8F44CC-8C68-4CC0-B39D-59546ABD4515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/>
        <p:txBody>
          <a:bodyPr/>
          <a:lstStyle/>
          <a:p>
            <a:r>
              <a:rPr lang="en-US"/>
              <a:t>Title of the presentation </a:t>
            </a:r>
            <a:endParaRPr lang="en-US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C9098F6-51B9-423B-8282-FC5C41509D01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DD52E7CA-940C-4B6E-9E73-0245BA95FC91}" type="slidenum">
              <a:rPr lang="en-US" noProof="0" smtClean="0"/>
              <a:pPr/>
              <a:t>‹Nr.›</a:t>
            </a:fld>
            <a:r>
              <a:rPr lang="en-US" noProof="0"/>
              <a:t> /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9255164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graphique 7"/>
          <p:cNvSpPr>
            <a:spLocks noGrp="1"/>
          </p:cNvSpPr>
          <p:nvPr>
            <p:ph type="chart" sz="quarter" idx="19"/>
          </p:nvPr>
        </p:nvSpPr>
        <p:spPr>
          <a:xfrm>
            <a:off x="534905" y="1242664"/>
            <a:ext cx="8074191" cy="3242024"/>
          </a:xfrm>
          <a:prstGeom prst="rect">
            <a:avLst/>
          </a:prstGeom>
          <a:noFill/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11" name="Espace réservé du texte 7">
            <a:extLst>
              <a:ext uri="{FF2B5EF4-FFF2-40B4-BE49-F238E27FC236}">
                <a16:creationId xmlns:a16="http://schemas.microsoft.com/office/drawing/2014/main" id="{92FFF1A9-33ED-4929-B092-8AD8D3E9160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9999" y="654998"/>
            <a:ext cx="7966189" cy="288000"/>
          </a:xfrm>
          <a:prstGeom prst="rect">
            <a:avLst/>
          </a:prstGeom>
        </p:spPr>
        <p:txBody>
          <a:bodyPr tIns="0">
            <a:noAutofit/>
          </a:bodyPr>
          <a:lstStyle>
            <a:lvl1pPr marL="0" marR="0" indent="0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cap="none" baseline="0">
                <a:solidFill>
                  <a:schemeClr val="bg2"/>
                </a:solidFill>
              </a:defRPr>
            </a:lvl1pPr>
            <a:lvl2pPr marL="359991" marR="0" indent="-359991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tabLst/>
              <a:defRPr/>
            </a:lvl2pPr>
            <a:lvl3pPr marL="503987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◦"/>
              <a:tabLst/>
              <a:defRPr/>
            </a:lvl3pPr>
            <a:lvl4pPr marL="791981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▪"/>
              <a:tabLst/>
              <a:defRPr/>
            </a:lvl4pPr>
          </a:lstStyle>
          <a:p>
            <a:pPr lvl="0"/>
            <a:r>
              <a:rPr lang="en-US" noProof="0" dirty="0"/>
              <a:t>Subtitle</a:t>
            </a:r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3CE371FB-9DF1-4A23-9FE5-090D690024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 dirty="0" err="1"/>
              <a:t>TitLe</a:t>
            </a:r>
            <a:r>
              <a:rPr lang="en-US" noProof="0" dirty="0"/>
              <a:t> 1 (LEVEL 0) arial 18-point</a:t>
            </a:r>
          </a:p>
        </p:txBody>
      </p:sp>
      <p:sp>
        <p:nvSpPr>
          <p:cNvPr id="9" name="Espace réservé du texte 4">
            <a:extLst>
              <a:ext uri="{FF2B5EF4-FFF2-40B4-BE49-F238E27FC236}">
                <a16:creationId xmlns:a16="http://schemas.microsoft.com/office/drawing/2014/main" id="{3CFCF5D8-6CF0-4B46-8200-9442516A2D8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291920" y="937699"/>
            <a:ext cx="2570400" cy="37080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marL="0" indent="0" algn="ctr">
              <a:buNone/>
              <a:defRPr sz="1400" b="1" cap="all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/>
              <a:t>GRAPHIC TITLE</a:t>
            </a: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84FAF39D-8643-437D-A19C-C13288CEDE9C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Title of the presentation </a:t>
            </a:r>
            <a:endParaRPr lang="en-US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C335F92-D189-45A3-A4C7-F1C2C5AD264B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DD52E7CA-940C-4B6E-9E73-0245BA95FC91}" type="slidenum">
              <a:rPr lang="en-US" noProof="0" smtClean="0"/>
              <a:pPr/>
              <a:t>‹Nr.›</a:t>
            </a:fld>
            <a:r>
              <a:rPr lang="en-US" noProof="0"/>
              <a:t> /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86626338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ableau 4"/>
          <p:cNvSpPr>
            <a:spLocks noGrp="1"/>
          </p:cNvSpPr>
          <p:nvPr>
            <p:ph type="tbl" sz="quarter" idx="20"/>
          </p:nvPr>
        </p:nvSpPr>
        <p:spPr>
          <a:xfrm>
            <a:off x="534906" y="1311275"/>
            <a:ext cx="8074188" cy="3173412"/>
          </a:xfrm>
          <a:prstGeom prst="rect">
            <a:avLst/>
          </a:prstGeom>
          <a:noFill/>
        </p:spPr>
        <p:txBody>
          <a:bodyPr vert="horz" wrap="square" lIns="91440" tIns="45720" rIns="91440" bIns="612000" rtlCol="0" anchor="ctr">
            <a:noAutofit/>
          </a:bodyPr>
          <a:lstStyle>
            <a:lvl1pPr>
              <a:defRPr lang="fr-FR" dirty="0"/>
            </a:lvl1pPr>
          </a:lstStyle>
          <a:p>
            <a:pPr marL="0" lvl="0" indent="0" algn="ctr">
              <a:spcBef>
                <a:spcPts val="1200"/>
              </a:spcBef>
              <a:buNone/>
            </a:pPr>
            <a:endParaRPr lang="en-US" noProof="0"/>
          </a:p>
        </p:txBody>
      </p:sp>
      <p:sp>
        <p:nvSpPr>
          <p:cNvPr id="11" name="Espace réservé du texte 7">
            <a:extLst>
              <a:ext uri="{FF2B5EF4-FFF2-40B4-BE49-F238E27FC236}">
                <a16:creationId xmlns:a16="http://schemas.microsoft.com/office/drawing/2014/main" id="{A2D62A31-73C7-487D-9447-7CFD2A64763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0000" y="654998"/>
            <a:ext cx="7973765" cy="288000"/>
          </a:xfrm>
          <a:prstGeom prst="rect">
            <a:avLst/>
          </a:prstGeom>
        </p:spPr>
        <p:txBody>
          <a:bodyPr tIns="0">
            <a:noAutofit/>
          </a:bodyPr>
          <a:lstStyle>
            <a:lvl1pPr marL="0" marR="0" indent="0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cap="none" baseline="0">
                <a:solidFill>
                  <a:schemeClr val="bg2"/>
                </a:solidFill>
              </a:defRPr>
            </a:lvl1pPr>
            <a:lvl2pPr marL="359991" marR="0" indent="-359991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tabLst/>
              <a:defRPr/>
            </a:lvl2pPr>
            <a:lvl3pPr marL="503987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◦"/>
              <a:tabLst/>
              <a:defRPr/>
            </a:lvl3pPr>
            <a:lvl4pPr marL="791981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▪"/>
              <a:tabLst/>
              <a:defRPr/>
            </a:lvl4pPr>
          </a:lstStyle>
          <a:p>
            <a:pPr lvl="0"/>
            <a:r>
              <a:rPr lang="en-US" noProof="0" dirty="0"/>
              <a:t>Subtitle</a:t>
            </a: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E7608FCC-47BC-4B3F-9C8F-D15D978748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 dirty="0" err="1"/>
              <a:t>TitLe</a:t>
            </a:r>
            <a:r>
              <a:rPr lang="en-US" noProof="0" dirty="0"/>
              <a:t> 1 (LEVEL 0) arial 18-point</a:t>
            </a:r>
          </a:p>
        </p:txBody>
      </p:sp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1D2869C9-E3C8-42DF-80C2-801647CAD13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291920" y="937699"/>
            <a:ext cx="2570400" cy="37080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marL="0" indent="0" algn="ctr">
              <a:buNone/>
              <a:defRPr sz="1400" b="1" cap="all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/>
              <a:t>GRAPHIC TITLE</a:t>
            </a: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44745E5B-0737-4D42-8A98-1FC3C4E4B37F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/>
        <p:txBody>
          <a:bodyPr/>
          <a:lstStyle/>
          <a:p>
            <a:r>
              <a:rPr lang="en-US"/>
              <a:t>Title of the presentation </a:t>
            </a:r>
            <a:endParaRPr lang="en-US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55ED293-B029-472F-B1B2-76F65C1C19B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DD52E7CA-940C-4B6E-9E73-0245BA95FC91}" type="slidenum">
              <a:rPr lang="en-US" noProof="0" smtClean="0"/>
              <a:pPr/>
              <a:t>‹Nr.›</a:t>
            </a:fld>
            <a:r>
              <a:rPr lang="en-US" noProof="0"/>
              <a:t> /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7606328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46D31BC8-7CE9-4D2C-B743-19F75448A5B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Title of the presentation </a:t>
            </a:r>
            <a:endParaRPr lang="en-US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869B9143-37F9-49E8-B7D4-35DEA86B02B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52E7CA-940C-4B6E-9E73-0245BA95FC91}" type="slidenum">
              <a:rPr lang="en-US" smtClean="0"/>
              <a:pPr/>
              <a:t>‹Nr.›</a:t>
            </a:fld>
            <a:r>
              <a:rPr lang="en-US"/>
              <a:t> /</a:t>
            </a:r>
            <a:endParaRPr lang="en-US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B57F3713-961F-4420-8603-3FF86494D4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7">
            <a:extLst>
              <a:ext uri="{FF2B5EF4-FFF2-40B4-BE49-F238E27FC236}">
                <a16:creationId xmlns:a16="http://schemas.microsoft.com/office/drawing/2014/main" id="{BC96FCD4-6036-4B2B-852C-42B4E1B8ECF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0000" y="654998"/>
            <a:ext cx="7973765" cy="288000"/>
          </a:xfrm>
          <a:prstGeom prst="rect">
            <a:avLst/>
          </a:prstGeom>
        </p:spPr>
        <p:txBody>
          <a:bodyPr tIns="0">
            <a:noAutofit/>
          </a:bodyPr>
          <a:lstStyle>
            <a:lvl1pPr marL="0" marR="0" indent="0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cap="none" baseline="0">
                <a:solidFill>
                  <a:schemeClr val="bg2"/>
                </a:solidFill>
              </a:defRPr>
            </a:lvl1pPr>
            <a:lvl2pPr marL="359991" marR="0" indent="-359991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tabLst/>
              <a:defRPr/>
            </a:lvl2pPr>
            <a:lvl3pPr marL="503987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◦"/>
              <a:tabLst/>
              <a:defRPr/>
            </a:lvl3pPr>
            <a:lvl4pPr marL="791981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▪"/>
              <a:tabLst/>
              <a:defRPr/>
            </a:lvl4pPr>
          </a:lstStyle>
          <a:p>
            <a:pPr lvl="0"/>
            <a:r>
              <a:rPr lang="en-US" noProof="0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395815785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791999" y="234000"/>
            <a:ext cx="8172000" cy="261610"/>
          </a:xfrm>
        </p:spPr>
        <p:txBody>
          <a:bodyPr/>
          <a:lstStyle>
            <a:lvl1pPr>
              <a:defRPr/>
            </a:lvl1pPr>
          </a:lstStyle>
          <a:p>
            <a:r>
              <a:rPr lang="fr-FR" dirty="0" err="1"/>
              <a:t>Title</a:t>
            </a:r>
            <a:r>
              <a:rPr lang="fr-FR" dirty="0"/>
              <a:t> 1 (</a:t>
            </a:r>
            <a:r>
              <a:rPr lang="fr-FR" dirty="0" err="1"/>
              <a:t>level</a:t>
            </a:r>
            <a:r>
              <a:rPr lang="fr-FR" dirty="0"/>
              <a:t> 0) </a:t>
            </a:r>
            <a:r>
              <a:rPr lang="fr-FR" dirty="0" err="1"/>
              <a:t>arial</a:t>
            </a:r>
            <a:r>
              <a:rPr lang="fr-FR" dirty="0"/>
              <a:t> 17-point font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3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 err="1"/>
              <a:t>Title</a:t>
            </a:r>
            <a:r>
              <a:rPr lang="fr-FR" dirty="0"/>
              <a:t> 2 (</a:t>
            </a:r>
            <a:r>
              <a:rPr lang="fr-FR" dirty="0" err="1"/>
              <a:t>level</a:t>
            </a:r>
            <a:r>
              <a:rPr lang="fr-FR" dirty="0"/>
              <a:t> 1) </a:t>
            </a:r>
            <a:r>
              <a:rPr lang="fr-FR" dirty="0" err="1"/>
              <a:t>arial</a:t>
            </a:r>
            <a:r>
              <a:rPr lang="fr-FR" dirty="0"/>
              <a:t> </a:t>
            </a:r>
            <a:r>
              <a:rPr lang="fr-FR" dirty="0" err="1"/>
              <a:t>bold</a:t>
            </a:r>
            <a:r>
              <a:rPr lang="fr-FR" dirty="0"/>
              <a:t> 14-point font</a:t>
            </a:r>
          </a:p>
          <a:p>
            <a:pPr lvl="1"/>
            <a:r>
              <a:rPr lang="fr-FR" dirty="0" err="1"/>
              <a:t>Subtitle</a:t>
            </a:r>
            <a:r>
              <a:rPr lang="fr-FR" dirty="0"/>
              <a:t> 2 (</a:t>
            </a:r>
            <a:r>
              <a:rPr lang="fr-FR" dirty="0" err="1"/>
              <a:t>level</a:t>
            </a:r>
            <a:r>
              <a:rPr lang="fr-FR" dirty="0"/>
              <a:t> 2) Arial 14-point font</a:t>
            </a:r>
          </a:p>
          <a:p>
            <a:pPr lvl="2"/>
            <a:endParaRPr lang="fr-FR" dirty="0"/>
          </a:p>
          <a:p>
            <a:pPr marL="0" marR="0" lvl="2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Running </a:t>
            </a:r>
            <a:r>
              <a:rPr lang="fr-FR" dirty="0" err="1"/>
              <a:t>text</a:t>
            </a:r>
            <a:r>
              <a:rPr lang="fr-FR" dirty="0"/>
              <a:t> (</a:t>
            </a:r>
            <a:r>
              <a:rPr lang="fr-FR" dirty="0" err="1"/>
              <a:t>level</a:t>
            </a:r>
            <a:r>
              <a:rPr lang="fr-FR" dirty="0"/>
              <a:t> 3) Arial 11-point</a:t>
            </a:r>
          </a:p>
          <a:p>
            <a:pPr lvl="2"/>
            <a:endParaRPr lang="fr-FR" dirty="0"/>
          </a:p>
          <a:p>
            <a:pPr lvl="3"/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with</a:t>
            </a:r>
            <a:r>
              <a:rPr lang="fr-FR" dirty="0"/>
              <a:t> </a:t>
            </a:r>
            <a:r>
              <a:rPr lang="fr-FR" dirty="0" err="1"/>
              <a:t>bullet</a:t>
            </a:r>
            <a:r>
              <a:rPr lang="fr-FR" dirty="0"/>
              <a:t> (</a:t>
            </a:r>
            <a:r>
              <a:rPr lang="fr-FR" dirty="0" err="1"/>
              <a:t>level</a:t>
            </a:r>
            <a:r>
              <a:rPr lang="fr-FR" dirty="0"/>
              <a:t> 4)</a:t>
            </a:r>
          </a:p>
          <a:p>
            <a:pPr lvl="4"/>
            <a:r>
              <a:rPr lang="fr-FR" dirty="0" err="1"/>
              <a:t>Text</a:t>
            </a:r>
            <a:r>
              <a:rPr lang="fr-FR" dirty="0"/>
              <a:t> </a:t>
            </a:r>
            <a:r>
              <a:rPr lang="fr-FR" dirty="0" err="1"/>
              <a:t>with</a:t>
            </a:r>
            <a:r>
              <a:rPr lang="fr-FR" dirty="0"/>
              <a:t> </a:t>
            </a:r>
            <a:r>
              <a:rPr lang="fr-FR" dirty="0" err="1"/>
              <a:t>indent</a:t>
            </a:r>
            <a:r>
              <a:rPr lang="fr-FR" dirty="0"/>
              <a:t> (</a:t>
            </a:r>
            <a:r>
              <a:rPr lang="fr-FR" dirty="0" err="1"/>
              <a:t>level</a:t>
            </a:r>
            <a:r>
              <a:rPr lang="fr-FR" dirty="0"/>
              <a:t> 5)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 hasCustomPrompt="1"/>
          </p:nvPr>
        </p:nvSpPr>
        <p:spPr>
          <a:xfrm>
            <a:off x="791998" y="457200"/>
            <a:ext cx="8172000" cy="322262"/>
          </a:xfrm>
        </p:spPr>
        <p:txBody>
          <a:bodyPr/>
          <a:lstStyle>
            <a:lvl2pPr>
              <a:defRPr/>
            </a:lvl2pPr>
          </a:lstStyle>
          <a:p>
            <a:pPr lvl="1"/>
            <a:r>
              <a:rPr lang="fr-FR" dirty="0" err="1"/>
              <a:t>Subtitle</a:t>
            </a:r>
            <a:r>
              <a:rPr lang="fr-FR" dirty="0"/>
              <a:t> 2 (</a:t>
            </a:r>
            <a:r>
              <a:rPr lang="fr-FR" dirty="0" err="1"/>
              <a:t>level</a:t>
            </a:r>
            <a:r>
              <a:rPr lang="fr-FR" dirty="0"/>
              <a:t> 2) Arial 14- point font</a:t>
            </a: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DD52E7CA-940C-4B6E-9E73-0245BA95FC91}" type="slidenum">
              <a:rPr lang="fr-FR" smtClean="0">
                <a:solidFill>
                  <a:srgbClr val="575756"/>
                </a:solidFill>
              </a:rPr>
              <a:pPr/>
              <a:t>‹Nr.›</a:t>
            </a:fld>
            <a:r>
              <a:rPr lang="fr-FR">
                <a:solidFill>
                  <a:srgbClr val="575756"/>
                </a:solidFill>
              </a:rPr>
              <a:t> /</a:t>
            </a:r>
            <a:endParaRPr lang="fr-FR" dirty="0">
              <a:solidFill>
                <a:srgbClr val="575756"/>
              </a:solidFill>
            </a:endParaRPr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>
                <a:solidFill>
                  <a:srgbClr val="17428C"/>
                </a:solidFill>
              </a:rPr>
              <a:t>Presentation title</a:t>
            </a:r>
            <a:endParaRPr lang="fr-FR" dirty="0">
              <a:solidFill>
                <a:srgbClr val="1742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604071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apositive d'ouverture gauch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orme libre : forme 25">
            <a:extLst>
              <a:ext uri="{FF2B5EF4-FFF2-40B4-BE49-F238E27FC236}">
                <a16:creationId xmlns:a16="http://schemas.microsoft.com/office/drawing/2014/main" id="{D312B631-1C62-497B-A76B-AAB622731091}"/>
              </a:ext>
            </a:extLst>
          </p:cNvPr>
          <p:cNvSpPr/>
          <p:nvPr userDrawn="1"/>
        </p:nvSpPr>
        <p:spPr>
          <a:xfrm>
            <a:off x="543851" y="447537"/>
            <a:ext cx="4001192" cy="4306581"/>
          </a:xfrm>
          <a:custGeom>
            <a:avLst/>
            <a:gdLst>
              <a:gd name="connsiteX0" fmla="*/ 3885673 w 3981622"/>
              <a:gd name="connsiteY0" fmla="*/ 0 h 4285517"/>
              <a:gd name="connsiteX1" fmla="*/ 3974309 w 3981622"/>
              <a:gd name="connsiteY1" fmla="*/ 59895 h 4285517"/>
              <a:gd name="connsiteX2" fmla="*/ 3981622 w 3981622"/>
              <a:gd name="connsiteY2" fmla="*/ 100862 h 4285517"/>
              <a:gd name="connsiteX3" fmla="*/ 3981622 w 3981622"/>
              <a:gd name="connsiteY3" fmla="*/ 100868 h 4285517"/>
              <a:gd name="connsiteX4" fmla="*/ 3981622 w 3981622"/>
              <a:gd name="connsiteY4" fmla="*/ 3207409 h 4285517"/>
              <a:gd name="connsiteX5" fmla="*/ 3981622 w 3981622"/>
              <a:gd name="connsiteY5" fmla="*/ 3330161 h 4285517"/>
              <a:gd name="connsiteX6" fmla="*/ 3981622 w 3981622"/>
              <a:gd name="connsiteY6" fmla="*/ 3407434 h 4285517"/>
              <a:gd name="connsiteX7" fmla="*/ 3863859 w 3981622"/>
              <a:gd name="connsiteY7" fmla="*/ 3553188 h 4285517"/>
              <a:gd name="connsiteX8" fmla="*/ 236220 w 3981622"/>
              <a:gd name="connsiteY8" fmla="*/ 4263064 h 4285517"/>
              <a:gd name="connsiteX9" fmla="*/ 236220 w 3981622"/>
              <a:gd name="connsiteY9" fmla="*/ 4260278 h 4285517"/>
              <a:gd name="connsiteX10" fmla="*/ 117889 w 3981622"/>
              <a:gd name="connsiteY10" fmla="*/ 4283343 h 4285517"/>
              <a:gd name="connsiteX11" fmla="*/ 0 w 3981622"/>
              <a:gd name="connsiteY11" fmla="*/ 4183988 h 4285517"/>
              <a:gd name="connsiteX12" fmla="*/ 0 w 3981622"/>
              <a:gd name="connsiteY12" fmla="*/ 876918 h 4285517"/>
              <a:gd name="connsiteX13" fmla="*/ 117889 w 3981622"/>
              <a:gd name="connsiteY13" fmla="*/ 731795 h 4285517"/>
              <a:gd name="connsiteX14" fmla="*/ 3863860 w 3981622"/>
              <a:gd name="connsiteY14" fmla="*/ 1513 h 4285517"/>
              <a:gd name="connsiteX15" fmla="*/ 3863860 w 3981622"/>
              <a:gd name="connsiteY15" fmla="*/ 2144 h 4285517"/>
              <a:gd name="connsiteX16" fmla="*/ 3885673 w 3981622"/>
              <a:gd name="connsiteY16" fmla="*/ 0 h 4285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981622" h="4285517">
                <a:moveTo>
                  <a:pt x="3885673" y="0"/>
                </a:moveTo>
                <a:cubicBezTo>
                  <a:pt x="3926619" y="0"/>
                  <a:pt x="3960118" y="23121"/>
                  <a:pt x="3974309" y="59895"/>
                </a:cubicBezTo>
                <a:lnTo>
                  <a:pt x="3981622" y="100862"/>
                </a:lnTo>
                <a:lnTo>
                  <a:pt x="3981622" y="100868"/>
                </a:lnTo>
                <a:lnTo>
                  <a:pt x="3981622" y="3207409"/>
                </a:lnTo>
                <a:lnTo>
                  <a:pt x="3981622" y="3330161"/>
                </a:lnTo>
                <a:lnTo>
                  <a:pt x="3981622" y="3407434"/>
                </a:lnTo>
                <a:cubicBezTo>
                  <a:pt x="3980210" y="3477196"/>
                  <a:pt x="3931768" y="3537150"/>
                  <a:pt x="3863859" y="3553188"/>
                </a:cubicBezTo>
                <a:lnTo>
                  <a:pt x="236220" y="4263064"/>
                </a:lnTo>
                <a:lnTo>
                  <a:pt x="236220" y="4260278"/>
                </a:lnTo>
                <a:lnTo>
                  <a:pt x="117889" y="4283343"/>
                </a:lnTo>
                <a:cubicBezTo>
                  <a:pt x="52829" y="4296078"/>
                  <a:pt x="0" y="4251570"/>
                  <a:pt x="0" y="4183988"/>
                </a:cubicBezTo>
                <a:lnTo>
                  <a:pt x="0" y="876918"/>
                </a:lnTo>
                <a:cubicBezTo>
                  <a:pt x="1710" y="807357"/>
                  <a:pt x="50156" y="747719"/>
                  <a:pt x="117889" y="731795"/>
                </a:cubicBezTo>
                <a:lnTo>
                  <a:pt x="3863860" y="1513"/>
                </a:lnTo>
                <a:lnTo>
                  <a:pt x="3863860" y="2144"/>
                </a:lnTo>
                <a:cubicBezTo>
                  <a:pt x="3871047" y="762"/>
                  <a:pt x="3878347" y="44"/>
                  <a:pt x="3885673" y="0"/>
                </a:cubicBezTo>
                <a:close/>
              </a:path>
            </a:pathLst>
          </a:custGeom>
          <a:solidFill>
            <a:schemeClr val="tx2"/>
          </a:solidFill>
          <a:ln w="12600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9" name="Forme libre : forme 25">
            <a:extLst>
              <a:ext uri="{FF2B5EF4-FFF2-40B4-BE49-F238E27FC236}">
                <a16:creationId xmlns:a16="http://schemas.microsoft.com/office/drawing/2014/main" id="{D312B631-1C62-497B-A76B-AAB622731091}"/>
              </a:ext>
            </a:extLst>
          </p:cNvPr>
          <p:cNvSpPr/>
          <p:nvPr userDrawn="1"/>
        </p:nvSpPr>
        <p:spPr>
          <a:xfrm>
            <a:off x="331893" y="255445"/>
            <a:ext cx="4001192" cy="4306581"/>
          </a:xfrm>
          <a:custGeom>
            <a:avLst/>
            <a:gdLst>
              <a:gd name="connsiteX0" fmla="*/ 3885673 w 3981622"/>
              <a:gd name="connsiteY0" fmla="*/ 0 h 4285517"/>
              <a:gd name="connsiteX1" fmla="*/ 3974309 w 3981622"/>
              <a:gd name="connsiteY1" fmla="*/ 59895 h 4285517"/>
              <a:gd name="connsiteX2" fmla="*/ 3981622 w 3981622"/>
              <a:gd name="connsiteY2" fmla="*/ 100862 h 4285517"/>
              <a:gd name="connsiteX3" fmla="*/ 3981622 w 3981622"/>
              <a:gd name="connsiteY3" fmla="*/ 100868 h 4285517"/>
              <a:gd name="connsiteX4" fmla="*/ 3981622 w 3981622"/>
              <a:gd name="connsiteY4" fmla="*/ 3207409 h 4285517"/>
              <a:gd name="connsiteX5" fmla="*/ 3981622 w 3981622"/>
              <a:gd name="connsiteY5" fmla="*/ 3330161 h 4285517"/>
              <a:gd name="connsiteX6" fmla="*/ 3981622 w 3981622"/>
              <a:gd name="connsiteY6" fmla="*/ 3407434 h 4285517"/>
              <a:gd name="connsiteX7" fmla="*/ 3863859 w 3981622"/>
              <a:gd name="connsiteY7" fmla="*/ 3553188 h 4285517"/>
              <a:gd name="connsiteX8" fmla="*/ 236220 w 3981622"/>
              <a:gd name="connsiteY8" fmla="*/ 4263064 h 4285517"/>
              <a:gd name="connsiteX9" fmla="*/ 236220 w 3981622"/>
              <a:gd name="connsiteY9" fmla="*/ 4260278 h 4285517"/>
              <a:gd name="connsiteX10" fmla="*/ 117889 w 3981622"/>
              <a:gd name="connsiteY10" fmla="*/ 4283343 h 4285517"/>
              <a:gd name="connsiteX11" fmla="*/ 0 w 3981622"/>
              <a:gd name="connsiteY11" fmla="*/ 4183988 h 4285517"/>
              <a:gd name="connsiteX12" fmla="*/ 0 w 3981622"/>
              <a:gd name="connsiteY12" fmla="*/ 876918 h 4285517"/>
              <a:gd name="connsiteX13" fmla="*/ 117889 w 3981622"/>
              <a:gd name="connsiteY13" fmla="*/ 731795 h 4285517"/>
              <a:gd name="connsiteX14" fmla="*/ 3863860 w 3981622"/>
              <a:gd name="connsiteY14" fmla="*/ 1513 h 4285517"/>
              <a:gd name="connsiteX15" fmla="*/ 3863860 w 3981622"/>
              <a:gd name="connsiteY15" fmla="*/ 2144 h 4285517"/>
              <a:gd name="connsiteX16" fmla="*/ 3885673 w 3981622"/>
              <a:gd name="connsiteY16" fmla="*/ 0 h 4285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981622" h="4285517">
                <a:moveTo>
                  <a:pt x="3885673" y="0"/>
                </a:moveTo>
                <a:cubicBezTo>
                  <a:pt x="3926619" y="0"/>
                  <a:pt x="3960118" y="23121"/>
                  <a:pt x="3974309" y="59895"/>
                </a:cubicBezTo>
                <a:lnTo>
                  <a:pt x="3981622" y="100862"/>
                </a:lnTo>
                <a:lnTo>
                  <a:pt x="3981622" y="100868"/>
                </a:lnTo>
                <a:lnTo>
                  <a:pt x="3981622" y="3207409"/>
                </a:lnTo>
                <a:lnTo>
                  <a:pt x="3981622" y="3330161"/>
                </a:lnTo>
                <a:lnTo>
                  <a:pt x="3981622" y="3407434"/>
                </a:lnTo>
                <a:cubicBezTo>
                  <a:pt x="3980210" y="3477196"/>
                  <a:pt x="3931768" y="3537150"/>
                  <a:pt x="3863859" y="3553188"/>
                </a:cubicBezTo>
                <a:lnTo>
                  <a:pt x="236220" y="4263064"/>
                </a:lnTo>
                <a:lnTo>
                  <a:pt x="236220" y="4260278"/>
                </a:lnTo>
                <a:lnTo>
                  <a:pt x="117889" y="4283343"/>
                </a:lnTo>
                <a:cubicBezTo>
                  <a:pt x="52829" y="4296078"/>
                  <a:pt x="0" y="4251570"/>
                  <a:pt x="0" y="4183988"/>
                </a:cubicBezTo>
                <a:lnTo>
                  <a:pt x="0" y="876918"/>
                </a:lnTo>
                <a:cubicBezTo>
                  <a:pt x="1710" y="807357"/>
                  <a:pt x="50156" y="747719"/>
                  <a:pt x="117889" y="731795"/>
                </a:cubicBezTo>
                <a:lnTo>
                  <a:pt x="3863860" y="1513"/>
                </a:lnTo>
                <a:lnTo>
                  <a:pt x="3863860" y="2144"/>
                </a:lnTo>
                <a:cubicBezTo>
                  <a:pt x="3871047" y="762"/>
                  <a:pt x="3878347" y="44"/>
                  <a:pt x="3885673" y="0"/>
                </a:cubicBezTo>
                <a:close/>
              </a:path>
            </a:pathLst>
          </a:custGeom>
          <a:solidFill>
            <a:schemeClr val="bg1"/>
          </a:solidFill>
          <a:ln w="12600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0" name="Titre 7">
            <a:extLst>
              <a:ext uri="{FF2B5EF4-FFF2-40B4-BE49-F238E27FC236}">
                <a16:creationId xmlns:a16="http://schemas.microsoft.com/office/drawing/2014/main" id="{7DF1ECAD-5FBE-4A81-939A-22479C884F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6220" y="1985275"/>
            <a:ext cx="3229311" cy="615553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 noProof="0" err="1"/>
              <a:t>TitLe</a:t>
            </a:r>
            <a:r>
              <a:rPr lang="en-US" noProof="0"/>
              <a:t> 1 (LEVEL 0) arial 18-point</a:t>
            </a:r>
          </a:p>
        </p:txBody>
      </p:sp>
      <p:sp>
        <p:nvSpPr>
          <p:cNvPr id="21" name="Espace réservé du texte 7">
            <a:extLst>
              <a:ext uri="{FF2B5EF4-FFF2-40B4-BE49-F238E27FC236}">
                <a16:creationId xmlns:a16="http://schemas.microsoft.com/office/drawing/2014/main" id="{2451FC70-2CFA-417D-AE0B-CF2ABAE2CB0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6220" y="2648832"/>
            <a:ext cx="3229311" cy="288000"/>
          </a:xfrm>
          <a:prstGeom prst="rect">
            <a:avLst/>
          </a:prstGeom>
        </p:spPr>
        <p:txBody>
          <a:bodyPr tIns="0">
            <a:noAutofit/>
          </a:bodyPr>
          <a:lstStyle>
            <a:lvl1pPr marL="0" marR="0" indent="0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cap="none" baseline="0">
                <a:solidFill>
                  <a:schemeClr val="bg2"/>
                </a:solidFill>
              </a:defRPr>
            </a:lvl1pPr>
            <a:lvl2pPr marL="359991" marR="0" indent="-359991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tabLst/>
              <a:defRPr/>
            </a:lvl2pPr>
            <a:lvl3pPr marL="503987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◦"/>
              <a:tabLst/>
              <a:defRPr/>
            </a:lvl3pPr>
            <a:lvl4pPr marL="791981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▪"/>
              <a:tabLst/>
              <a:defRPr/>
            </a:lvl4pPr>
          </a:lstStyle>
          <a:p>
            <a:pPr lvl="0"/>
            <a:r>
              <a:rPr lang="en-US" noProof="0"/>
              <a:t>Subtitle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D0CF050A-E60B-4C68-B961-2A04CB7853F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12800" y="4399199"/>
            <a:ext cx="1112314" cy="521747"/>
          </a:xfrm>
          <a:prstGeom prst="rect">
            <a:avLst/>
          </a:prstGeom>
        </p:spPr>
      </p:pic>
      <p:pic>
        <p:nvPicPr>
          <p:cNvPr id="22" name="GSol">
            <a:extLst>
              <a:ext uri="{FF2B5EF4-FFF2-40B4-BE49-F238E27FC236}">
                <a16:creationId xmlns:a16="http://schemas.microsoft.com/office/drawing/2014/main" id="{E0DE4D5E-C890-8372-91C0-598711BA0D1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1188" y="1286334"/>
            <a:ext cx="3059959" cy="503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2258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orient="horz" pos="3023">
          <p15:clr>
            <a:srgbClr val="FBAE40"/>
          </p15:clr>
        </p15:guide>
        <p15:guide id="4" pos="1955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apositive d'ouverture gauch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rme libre : forme 25">
            <a:extLst>
              <a:ext uri="{FF2B5EF4-FFF2-40B4-BE49-F238E27FC236}">
                <a16:creationId xmlns:a16="http://schemas.microsoft.com/office/drawing/2014/main" id="{D312B631-1C62-497B-A76B-AAB622731091}"/>
              </a:ext>
            </a:extLst>
          </p:cNvPr>
          <p:cNvSpPr/>
          <p:nvPr userDrawn="1"/>
        </p:nvSpPr>
        <p:spPr>
          <a:xfrm>
            <a:off x="543851" y="447537"/>
            <a:ext cx="4001192" cy="4306581"/>
          </a:xfrm>
          <a:custGeom>
            <a:avLst/>
            <a:gdLst>
              <a:gd name="connsiteX0" fmla="*/ 3885673 w 3981622"/>
              <a:gd name="connsiteY0" fmla="*/ 0 h 4285517"/>
              <a:gd name="connsiteX1" fmla="*/ 3974309 w 3981622"/>
              <a:gd name="connsiteY1" fmla="*/ 59895 h 4285517"/>
              <a:gd name="connsiteX2" fmla="*/ 3981622 w 3981622"/>
              <a:gd name="connsiteY2" fmla="*/ 100862 h 4285517"/>
              <a:gd name="connsiteX3" fmla="*/ 3981622 w 3981622"/>
              <a:gd name="connsiteY3" fmla="*/ 100868 h 4285517"/>
              <a:gd name="connsiteX4" fmla="*/ 3981622 w 3981622"/>
              <a:gd name="connsiteY4" fmla="*/ 3207409 h 4285517"/>
              <a:gd name="connsiteX5" fmla="*/ 3981622 w 3981622"/>
              <a:gd name="connsiteY5" fmla="*/ 3330161 h 4285517"/>
              <a:gd name="connsiteX6" fmla="*/ 3981622 w 3981622"/>
              <a:gd name="connsiteY6" fmla="*/ 3407434 h 4285517"/>
              <a:gd name="connsiteX7" fmla="*/ 3863859 w 3981622"/>
              <a:gd name="connsiteY7" fmla="*/ 3553188 h 4285517"/>
              <a:gd name="connsiteX8" fmla="*/ 236220 w 3981622"/>
              <a:gd name="connsiteY8" fmla="*/ 4263064 h 4285517"/>
              <a:gd name="connsiteX9" fmla="*/ 236220 w 3981622"/>
              <a:gd name="connsiteY9" fmla="*/ 4260278 h 4285517"/>
              <a:gd name="connsiteX10" fmla="*/ 117889 w 3981622"/>
              <a:gd name="connsiteY10" fmla="*/ 4283343 h 4285517"/>
              <a:gd name="connsiteX11" fmla="*/ 0 w 3981622"/>
              <a:gd name="connsiteY11" fmla="*/ 4183988 h 4285517"/>
              <a:gd name="connsiteX12" fmla="*/ 0 w 3981622"/>
              <a:gd name="connsiteY12" fmla="*/ 876918 h 4285517"/>
              <a:gd name="connsiteX13" fmla="*/ 117889 w 3981622"/>
              <a:gd name="connsiteY13" fmla="*/ 731795 h 4285517"/>
              <a:gd name="connsiteX14" fmla="*/ 3863860 w 3981622"/>
              <a:gd name="connsiteY14" fmla="*/ 1513 h 4285517"/>
              <a:gd name="connsiteX15" fmla="*/ 3863860 w 3981622"/>
              <a:gd name="connsiteY15" fmla="*/ 2144 h 4285517"/>
              <a:gd name="connsiteX16" fmla="*/ 3885673 w 3981622"/>
              <a:gd name="connsiteY16" fmla="*/ 0 h 4285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981622" h="4285517">
                <a:moveTo>
                  <a:pt x="3885673" y="0"/>
                </a:moveTo>
                <a:cubicBezTo>
                  <a:pt x="3926619" y="0"/>
                  <a:pt x="3960118" y="23121"/>
                  <a:pt x="3974309" y="59895"/>
                </a:cubicBezTo>
                <a:lnTo>
                  <a:pt x="3981622" y="100862"/>
                </a:lnTo>
                <a:lnTo>
                  <a:pt x="3981622" y="100868"/>
                </a:lnTo>
                <a:lnTo>
                  <a:pt x="3981622" y="3207409"/>
                </a:lnTo>
                <a:lnTo>
                  <a:pt x="3981622" y="3330161"/>
                </a:lnTo>
                <a:lnTo>
                  <a:pt x="3981622" y="3407434"/>
                </a:lnTo>
                <a:cubicBezTo>
                  <a:pt x="3980210" y="3477196"/>
                  <a:pt x="3931768" y="3537150"/>
                  <a:pt x="3863859" y="3553188"/>
                </a:cubicBezTo>
                <a:lnTo>
                  <a:pt x="236220" y="4263064"/>
                </a:lnTo>
                <a:lnTo>
                  <a:pt x="236220" y="4260278"/>
                </a:lnTo>
                <a:lnTo>
                  <a:pt x="117889" y="4283343"/>
                </a:lnTo>
                <a:cubicBezTo>
                  <a:pt x="52829" y="4296078"/>
                  <a:pt x="0" y="4251570"/>
                  <a:pt x="0" y="4183988"/>
                </a:cubicBezTo>
                <a:lnTo>
                  <a:pt x="0" y="876918"/>
                </a:lnTo>
                <a:cubicBezTo>
                  <a:pt x="1710" y="807357"/>
                  <a:pt x="50156" y="747719"/>
                  <a:pt x="117889" y="731795"/>
                </a:cubicBezTo>
                <a:lnTo>
                  <a:pt x="3863860" y="1513"/>
                </a:lnTo>
                <a:lnTo>
                  <a:pt x="3863860" y="2144"/>
                </a:lnTo>
                <a:cubicBezTo>
                  <a:pt x="3871047" y="762"/>
                  <a:pt x="3878347" y="44"/>
                  <a:pt x="3885673" y="0"/>
                </a:cubicBezTo>
                <a:close/>
              </a:path>
            </a:pathLst>
          </a:custGeom>
          <a:solidFill>
            <a:schemeClr val="tx2"/>
          </a:solidFill>
          <a:ln w="12600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5" name="Forme libre : forme 25">
            <a:extLst>
              <a:ext uri="{FF2B5EF4-FFF2-40B4-BE49-F238E27FC236}">
                <a16:creationId xmlns:a16="http://schemas.microsoft.com/office/drawing/2014/main" id="{D312B631-1C62-497B-A76B-AAB622731091}"/>
              </a:ext>
            </a:extLst>
          </p:cNvPr>
          <p:cNvSpPr/>
          <p:nvPr userDrawn="1"/>
        </p:nvSpPr>
        <p:spPr>
          <a:xfrm>
            <a:off x="331893" y="255445"/>
            <a:ext cx="4001192" cy="4306581"/>
          </a:xfrm>
          <a:custGeom>
            <a:avLst/>
            <a:gdLst>
              <a:gd name="connsiteX0" fmla="*/ 3885673 w 3981622"/>
              <a:gd name="connsiteY0" fmla="*/ 0 h 4285517"/>
              <a:gd name="connsiteX1" fmla="*/ 3974309 w 3981622"/>
              <a:gd name="connsiteY1" fmla="*/ 59895 h 4285517"/>
              <a:gd name="connsiteX2" fmla="*/ 3981622 w 3981622"/>
              <a:gd name="connsiteY2" fmla="*/ 100862 h 4285517"/>
              <a:gd name="connsiteX3" fmla="*/ 3981622 w 3981622"/>
              <a:gd name="connsiteY3" fmla="*/ 100868 h 4285517"/>
              <a:gd name="connsiteX4" fmla="*/ 3981622 w 3981622"/>
              <a:gd name="connsiteY4" fmla="*/ 3207409 h 4285517"/>
              <a:gd name="connsiteX5" fmla="*/ 3981622 w 3981622"/>
              <a:gd name="connsiteY5" fmla="*/ 3330161 h 4285517"/>
              <a:gd name="connsiteX6" fmla="*/ 3981622 w 3981622"/>
              <a:gd name="connsiteY6" fmla="*/ 3407434 h 4285517"/>
              <a:gd name="connsiteX7" fmla="*/ 3863859 w 3981622"/>
              <a:gd name="connsiteY7" fmla="*/ 3553188 h 4285517"/>
              <a:gd name="connsiteX8" fmla="*/ 236220 w 3981622"/>
              <a:gd name="connsiteY8" fmla="*/ 4263064 h 4285517"/>
              <a:gd name="connsiteX9" fmla="*/ 236220 w 3981622"/>
              <a:gd name="connsiteY9" fmla="*/ 4260278 h 4285517"/>
              <a:gd name="connsiteX10" fmla="*/ 117889 w 3981622"/>
              <a:gd name="connsiteY10" fmla="*/ 4283343 h 4285517"/>
              <a:gd name="connsiteX11" fmla="*/ 0 w 3981622"/>
              <a:gd name="connsiteY11" fmla="*/ 4183988 h 4285517"/>
              <a:gd name="connsiteX12" fmla="*/ 0 w 3981622"/>
              <a:gd name="connsiteY12" fmla="*/ 876918 h 4285517"/>
              <a:gd name="connsiteX13" fmla="*/ 117889 w 3981622"/>
              <a:gd name="connsiteY13" fmla="*/ 731795 h 4285517"/>
              <a:gd name="connsiteX14" fmla="*/ 3863860 w 3981622"/>
              <a:gd name="connsiteY14" fmla="*/ 1513 h 4285517"/>
              <a:gd name="connsiteX15" fmla="*/ 3863860 w 3981622"/>
              <a:gd name="connsiteY15" fmla="*/ 2144 h 4285517"/>
              <a:gd name="connsiteX16" fmla="*/ 3885673 w 3981622"/>
              <a:gd name="connsiteY16" fmla="*/ 0 h 4285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981622" h="4285517">
                <a:moveTo>
                  <a:pt x="3885673" y="0"/>
                </a:moveTo>
                <a:cubicBezTo>
                  <a:pt x="3926619" y="0"/>
                  <a:pt x="3960118" y="23121"/>
                  <a:pt x="3974309" y="59895"/>
                </a:cubicBezTo>
                <a:lnTo>
                  <a:pt x="3981622" y="100862"/>
                </a:lnTo>
                <a:lnTo>
                  <a:pt x="3981622" y="100868"/>
                </a:lnTo>
                <a:lnTo>
                  <a:pt x="3981622" y="3207409"/>
                </a:lnTo>
                <a:lnTo>
                  <a:pt x="3981622" y="3330161"/>
                </a:lnTo>
                <a:lnTo>
                  <a:pt x="3981622" y="3407434"/>
                </a:lnTo>
                <a:cubicBezTo>
                  <a:pt x="3980210" y="3477196"/>
                  <a:pt x="3931768" y="3537150"/>
                  <a:pt x="3863859" y="3553188"/>
                </a:cubicBezTo>
                <a:lnTo>
                  <a:pt x="236220" y="4263064"/>
                </a:lnTo>
                <a:lnTo>
                  <a:pt x="236220" y="4260278"/>
                </a:lnTo>
                <a:lnTo>
                  <a:pt x="117889" y="4283343"/>
                </a:lnTo>
                <a:cubicBezTo>
                  <a:pt x="52829" y="4296078"/>
                  <a:pt x="0" y="4251570"/>
                  <a:pt x="0" y="4183988"/>
                </a:cubicBezTo>
                <a:lnTo>
                  <a:pt x="0" y="876918"/>
                </a:lnTo>
                <a:cubicBezTo>
                  <a:pt x="1710" y="807357"/>
                  <a:pt x="50156" y="747719"/>
                  <a:pt x="117889" y="731795"/>
                </a:cubicBezTo>
                <a:lnTo>
                  <a:pt x="3863860" y="1513"/>
                </a:lnTo>
                <a:lnTo>
                  <a:pt x="3863860" y="2144"/>
                </a:lnTo>
                <a:cubicBezTo>
                  <a:pt x="3871047" y="762"/>
                  <a:pt x="3878347" y="44"/>
                  <a:pt x="3885673" y="0"/>
                </a:cubicBezTo>
                <a:close/>
              </a:path>
            </a:pathLst>
          </a:custGeom>
          <a:solidFill>
            <a:schemeClr val="bg1"/>
          </a:solidFill>
          <a:ln w="12600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8" name="Titre 7">
            <a:extLst>
              <a:ext uri="{FF2B5EF4-FFF2-40B4-BE49-F238E27FC236}">
                <a16:creationId xmlns:a16="http://schemas.microsoft.com/office/drawing/2014/main" id="{7DF1ECAD-5FBE-4A81-939A-22479C884F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6220" y="1985275"/>
            <a:ext cx="3229311" cy="615553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 noProof="0" err="1"/>
              <a:t>TitLe</a:t>
            </a:r>
            <a:r>
              <a:rPr lang="en-US" noProof="0"/>
              <a:t> 1 (LEVEL 0) arial 18-point</a:t>
            </a:r>
          </a:p>
        </p:txBody>
      </p:sp>
      <p:sp>
        <p:nvSpPr>
          <p:cNvPr id="19" name="Espace réservé du texte 7">
            <a:extLst>
              <a:ext uri="{FF2B5EF4-FFF2-40B4-BE49-F238E27FC236}">
                <a16:creationId xmlns:a16="http://schemas.microsoft.com/office/drawing/2014/main" id="{2451FC70-2CFA-417D-AE0B-CF2ABAE2CB0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6220" y="2648832"/>
            <a:ext cx="3229311" cy="288000"/>
          </a:xfrm>
          <a:prstGeom prst="rect">
            <a:avLst/>
          </a:prstGeom>
        </p:spPr>
        <p:txBody>
          <a:bodyPr tIns="0">
            <a:noAutofit/>
          </a:bodyPr>
          <a:lstStyle>
            <a:lvl1pPr marL="0" marR="0" indent="0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cap="none" baseline="0">
                <a:solidFill>
                  <a:schemeClr val="bg2"/>
                </a:solidFill>
              </a:defRPr>
            </a:lvl1pPr>
            <a:lvl2pPr marL="359991" marR="0" indent="-359991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tabLst/>
              <a:defRPr/>
            </a:lvl2pPr>
            <a:lvl3pPr marL="503987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◦"/>
              <a:tabLst/>
              <a:defRPr/>
            </a:lvl3pPr>
            <a:lvl4pPr marL="791981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▪"/>
              <a:tabLst/>
              <a:defRPr/>
            </a:lvl4pPr>
          </a:lstStyle>
          <a:p>
            <a:pPr lvl="0"/>
            <a:r>
              <a:rPr lang="en-US" noProof="0"/>
              <a:t>Subtitle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02E04996-EC07-4C64-B0F2-09EBFB0A492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4189" y="4518118"/>
            <a:ext cx="755906" cy="320041"/>
          </a:xfrm>
          <a:prstGeom prst="rect">
            <a:avLst/>
          </a:prstGeom>
        </p:spPr>
      </p:pic>
      <p:pic>
        <p:nvPicPr>
          <p:cNvPr id="20" name="GSol">
            <a:extLst>
              <a:ext uri="{FF2B5EF4-FFF2-40B4-BE49-F238E27FC236}">
                <a16:creationId xmlns:a16="http://schemas.microsoft.com/office/drawing/2014/main" id="{9DFC4282-27EA-6F77-705F-EAC60B15719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1188" y="1286334"/>
            <a:ext cx="3059959" cy="503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4589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orient="horz" pos="3023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apositive d'ouverture droi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orme libre : forme 25">
            <a:extLst>
              <a:ext uri="{FF2B5EF4-FFF2-40B4-BE49-F238E27FC236}">
                <a16:creationId xmlns:a16="http://schemas.microsoft.com/office/drawing/2014/main" id="{D312B631-1C62-497B-A76B-AAB622731091}"/>
              </a:ext>
            </a:extLst>
          </p:cNvPr>
          <p:cNvSpPr/>
          <p:nvPr userDrawn="1"/>
        </p:nvSpPr>
        <p:spPr>
          <a:xfrm>
            <a:off x="4815083" y="479435"/>
            <a:ext cx="4001192" cy="4306581"/>
          </a:xfrm>
          <a:custGeom>
            <a:avLst/>
            <a:gdLst>
              <a:gd name="connsiteX0" fmla="*/ 3885673 w 3981622"/>
              <a:gd name="connsiteY0" fmla="*/ 0 h 4285517"/>
              <a:gd name="connsiteX1" fmla="*/ 3974309 w 3981622"/>
              <a:gd name="connsiteY1" fmla="*/ 59895 h 4285517"/>
              <a:gd name="connsiteX2" fmla="*/ 3981622 w 3981622"/>
              <a:gd name="connsiteY2" fmla="*/ 100862 h 4285517"/>
              <a:gd name="connsiteX3" fmla="*/ 3981622 w 3981622"/>
              <a:gd name="connsiteY3" fmla="*/ 100868 h 4285517"/>
              <a:gd name="connsiteX4" fmla="*/ 3981622 w 3981622"/>
              <a:gd name="connsiteY4" fmla="*/ 3207409 h 4285517"/>
              <a:gd name="connsiteX5" fmla="*/ 3981622 w 3981622"/>
              <a:gd name="connsiteY5" fmla="*/ 3330161 h 4285517"/>
              <a:gd name="connsiteX6" fmla="*/ 3981622 w 3981622"/>
              <a:gd name="connsiteY6" fmla="*/ 3407434 h 4285517"/>
              <a:gd name="connsiteX7" fmla="*/ 3863859 w 3981622"/>
              <a:gd name="connsiteY7" fmla="*/ 3553188 h 4285517"/>
              <a:gd name="connsiteX8" fmla="*/ 236220 w 3981622"/>
              <a:gd name="connsiteY8" fmla="*/ 4263064 h 4285517"/>
              <a:gd name="connsiteX9" fmla="*/ 236220 w 3981622"/>
              <a:gd name="connsiteY9" fmla="*/ 4260278 h 4285517"/>
              <a:gd name="connsiteX10" fmla="*/ 117889 w 3981622"/>
              <a:gd name="connsiteY10" fmla="*/ 4283343 h 4285517"/>
              <a:gd name="connsiteX11" fmla="*/ 0 w 3981622"/>
              <a:gd name="connsiteY11" fmla="*/ 4183988 h 4285517"/>
              <a:gd name="connsiteX12" fmla="*/ 0 w 3981622"/>
              <a:gd name="connsiteY12" fmla="*/ 876918 h 4285517"/>
              <a:gd name="connsiteX13" fmla="*/ 117889 w 3981622"/>
              <a:gd name="connsiteY13" fmla="*/ 731795 h 4285517"/>
              <a:gd name="connsiteX14" fmla="*/ 3863860 w 3981622"/>
              <a:gd name="connsiteY14" fmla="*/ 1513 h 4285517"/>
              <a:gd name="connsiteX15" fmla="*/ 3863860 w 3981622"/>
              <a:gd name="connsiteY15" fmla="*/ 2144 h 4285517"/>
              <a:gd name="connsiteX16" fmla="*/ 3885673 w 3981622"/>
              <a:gd name="connsiteY16" fmla="*/ 0 h 4285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981622" h="4285517">
                <a:moveTo>
                  <a:pt x="3885673" y="0"/>
                </a:moveTo>
                <a:cubicBezTo>
                  <a:pt x="3926619" y="0"/>
                  <a:pt x="3960118" y="23121"/>
                  <a:pt x="3974309" y="59895"/>
                </a:cubicBezTo>
                <a:lnTo>
                  <a:pt x="3981622" y="100862"/>
                </a:lnTo>
                <a:lnTo>
                  <a:pt x="3981622" y="100868"/>
                </a:lnTo>
                <a:lnTo>
                  <a:pt x="3981622" y="3207409"/>
                </a:lnTo>
                <a:lnTo>
                  <a:pt x="3981622" y="3330161"/>
                </a:lnTo>
                <a:lnTo>
                  <a:pt x="3981622" y="3407434"/>
                </a:lnTo>
                <a:cubicBezTo>
                  <a:pt x="3980210" y="3477196"/>
                  <a:pt x="3931768" y="3537150"/>
                  <a:pt x="3863859" y="3553188"/>
                </a:cubicBezTo>
                <a:lnTo>
                  <a:pt x="236220" y="4263064"/>
                </a:lnTo>
                <a:lnTo>
                  <a:pt x="236220" y="4260278"/>
                </a:lnTo>
                <a:lnTo>
                  <a:pt x="117889" y="4283343"/>
                </a:lnTo>
                <a:cubicBezTo>
                  <a:pt x="52829" y="4296078"/>
                  <a:pt x="0" y="4251570"/>
                  <a:pt x="0" y="4183988"/>
                </a:cubicBezTo>
                <a:lnTo>
                  <a:pt x="0" y="876918"/>
                </a:lnTo>
                <a:cubicBezTo>
                  <a:pt x="1710" y="807357"/>
                  <a:pt x="50156" y="747719"/>
                  <a:pt x="117889" y="731795"/>
                </a:cubicBezTo>
                <a:lnTo>
                  <a:pt x="3863860" y="1513"/>
                </a:lnTo>
                <a:lnTo>
                  <a:pt x="3863860" y="2144"/>
                </a:lnTo>
                <a:cubicBezTo>
                  <a:pt x="3871047" y="762"/>
                  <a:pt x="3878347" y="44"/>
                  <a:pt x="3885673" y="0"/>
                </a:cubicBezTo>
                <a:close/>
              </a:path>
            </a:pathLst>
          </a:custGeom>
          <a:solidFill>
            <a:schemeClr val="tx2"/>
          </a:solidFill>
          <a:ln w="12600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9" name="Forme libre : forme 25">
            <a:extLst>
              <a:ext uri="{FF2B5EF4-FFF2-40B4-BE49-F238E27FC236}">
                <a16:creationId xmlns:a16="http://schemas.microsoft.com/office/drawing/2014/main" id="{D312B631-1C62-497B-A76B-AAB622731091}"/>
              </a:ext>
            </a:extLst>
          </p:cNvPr>
          <p:cNvSpPr/>
          <p:nvPr userDrawn="1"/>
        </p:nvSpPr>
        <p:spPr>
          <a:xfrm>
            <a:off x="4603125" y="287343"/>
            <a:ext cx="4001192" cy="4306581"/>
          </a:xfrm>
          <a:custGeom>
            <a:avLst/>
            <a:gdLst>
              <a:gd name="connsiteX0" fmla="*/ 3885673 w 3981622"/>
              <a:gd name="connsiteY0" fmla="*/ 0 h 4285517"/>
              <a:gd name="connsiteX1" fmla="*/ 3974309 w 3981622"/>
              <a:gd name="connsiteY1" fmla="*/ 59895 h 4285517"/>
              <a:gd name="connsiteX2" fmla="*/ 3981622 w 3981622"/>
              <a:gd name="connsiteY2" fmla="*/ 100862 h 4285517"/>
              <a:gd name="connsiteX3" fmla="*/ 3981622 w 3981622"/>
              <a:gd name="connsiteY3" fmla="*/ 100868 h 4285517"/>
              <a:gd name="connsiteX4" fmla="*/ 3981622 w 3981622"/>
              <a:gd name="connsiteY4" fmla="*/ 3207409 h 4285517"/>
              <a:gd name="connsiteX5" fmla="*/ 3981622 w 3981622"/>
              <a:gd name="connsiteY5" fmla="*/ 3330161 h 4285517"/>
              <a:gd name="connsiteX6" fmla="*/ 3981622 w 3981622"/>
              <a:gd name="connsiteY6" fmla="*/ 3407434 h 4285517"/>
              <a:gd name="connsiteX7" fmla="*/ 3863859 w 3981622"/>
              <a:gd name="connsiteY7" fmla="*/ 3553188 h 4285517"/>
              <a:gd name="connsiteX8" fmla="*/ 236220 w 3981622"/>
              <a:gd name="connsiteY8" fmla="*/ 4263064 h 4285517"/>
              <a:gd name="connsiteX9" fmla="*/ 236220 w 3981622"/>
              <a:gd name="connsiteY9" fmla="*/ 4260278 h 4285517"/>
              <a:gd name="connsiteX10" fmla="*/ 117889 w 3981622"/>
              <a:gd name="connsiteY10" fmla="*/ 4283343 h 4285517"/>
              <a:gd name="connsiteX11" fmla="*/ 0 w 3981622"/>
              <a:gd name="connsiteY11" fmla="*/ 4183988 h 4285517"/>
              <a:gd name="connsiteX12" fmla="*/ 0 w 3981622"/>
              <a:gd name="connsiteY12" fmla="*/ 876918 h 4285517"/>
              <a:gd name="connsiteX13" fmla="*/ 117889 w 3981622"/>
              <a:gd name="connsiteY13" fmla="*/ 731795 h 4285517"/>
              <a:gd name="connsiteX14" fmla="*/ 3863860 w 3981622"/>
              <a:gd name="connsiteY14" fmla="*/ 1513 h 4285517"/>
              <a:gd name="connsiteX15" fmla="*/ 3863860 w 3981622"/>
              <a:gd name="connsiteY15" fmla="*/ 2144 h 4285517"/>
              <a:gd name="connsiteX16" fmla="*/ 3885673 w 3981622"/>
              <a:gd name="connsiteY16" fmla="*/ 0 h 4285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981622" h="4285517">
                <a:moveTo>
                  <a:pt x="3885673" y="0"/>
                </a:moveTo>
                <a:cubicBezTo>
                  <a:pt x="3926619" y="0"/>
                  <a:pt x="3960118" y="23121"/>
                  <a:pt x="3974309" y="59895"/>
                </a:cubicBezTo>
                <a:lnTo>
                  <a:pt x="3981622" y="100862"/>
                </a:lnTo>
                <a:lnTo>
                  <a:pt x="3981622" y="100868"/>
                </a:lnTo>
                <a:lnTo>
                  <a:pt x="3981622" y="3207409"/>
                </a:lnTo>
                <a:lnTo>
                  <a:pt x="3981622" y="3330161"/>
                </a:lnTo>
                <a:lnTo>
                  <a:pt x="3981622" y="3407434"/>
                </a:lnTo>
                <a:cubicBezTo>
                  <a:pt x="3980210" y="3477196"/>
                  <a:pt x="3931768" y="3537150"/>
                  <a:pt x="3863859" y="3553188"/>
                </a:cubicBezTo>
                <a:lnTo>
                  <a:pt x="236220" y="4263064"/>
                </a:lnTo>
                <a:lnTo>
                  <a:pt x="236220" y="4260278"/>
                </a:lnTo>
                <a:lnTo>
                  <a:pt x="117889" y="4283343"/>
                </a:lnTo>
                <a:cubicBezTo>
                  <a:pt x="52829" y="4296078"/>
                  <a:pt x="0" y="4251570"/>
                  <a:pt x="0" y="4183988"/>
                </a:cubicBezTo>
                <a:lnTo>
                  <a:pt x="0" y="876918"/>
                </a:lnTo>
                <a:cubicBezTo>
                  <a:pt x="1710" y="807357"/>
                  <a:pt x="50156" y="747719"/>
                  <a:pt x="117889" y="731795"/>
                </a:cubicBezTo>
                <a:lnTo>
                  <a:pt x="3863860" y="1513"/>
                </a:lnTo>
                <a:lnTo>
                  <a:pt x="3863860" y="2144"/>
                </a:lnTo>
                <a:cubicBezTo>
                  <a:pt x="3871047" y="762"/>
                  <a:pt x="3878347" y="44"/>
                  <a:pt x="3885673" y="0"/>
                </a:cubicBezTo>
                <a:close/>
              </a:path>
            </a:pathLst>
          </a:custGeom>
          <a:solidFill>
            <a:schemeClr val="bg1"/>
          </a:solidFill>
          <a:ln w="12600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0" name="Titre 7">
            <a:extLst>
              <a:ext uri="{FF2B5EF4-FFF2-40B4-BE49-F238E27FC236}">
                <a16:creationId xmlns:a16="http://schemas.microsoft.com/office/drawing/2014/main" id="{7DF1ECAD-5FBE-4A81-939A-22479C884F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67452" y="2017173"/>
            <a:ext cx="3229311" cy="615553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 noProof="0" err="1"/>
              <a:t>TitLe</a:t>
            </a:r>
            <a:r>
              <a:rPr lang="en-US" noProof="0"/>
              <a:t> 1 (LEVEL 0) arial 18-point</a:t>
            </a:r>
          </a:p>
        </p:txBody>
      </p:sp>
      <p:sp>
        <p:nvSpPr>
          <p:cNvPr id="21" name="Espace réservé du texte 7">
            <a:extLst>
              <a:ext uri="{FF2B5EF4-FFF2-40B4-BE49-F238E27FC236}">
                <a16:creationId xmlns:a16="http://schemas.microsoft.com/office/drawing/2014/main" id="{2451FC70-2CFA-417D-AE0B-CF2ABAE2CB0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67452" y="2680730"/>
            <a:ext cx="3229311" cy="288000"/>
          </a:xfrm>
          <a:prstGeom prst="rect">
            <a:avLst/>
          </a:prstGeom>
        </p:spPr>
        <p:txBody>
          <a:bodyPr tIns="0">
            <a:noAutofit/>
          </a:bodyPr>
          <a:lstStyle>
            <a:lvl1pPr marL="0" marR="0" indent="0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cap="none" baseline="0">
                <a:solidFill>
                  <a:schemeClr val="bg2"/>
                </a:solidFill>
              </a:defRPr>
            </a:lvl1pPr>
            <a:lvl2pPr marL="359991" marR="0" indent="-359991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tabLst/>
              <a:defRPr/>
            </a:lvl2pPr>
            <a:lvl3pPr marL="503987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◦"/>
              <a:tabLst/>
              <a:defRPr/>
            </a:lvl3pPr>
            <a:lvl4pPr marL="791981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▪"/>
              <a:tabLst/>
              <a:defRPr/>
            </a:lvl4pPr>
          </a:lstStyle>
          <a:p>
            <a:pPr lvl="0"/>
            <a:r>
              <a:rPr lang="en-US" noProof="0"/>
              <a:t>Subtitle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D0CF050A-E60B-4C68-B961-2A04CB7853F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12800" y="4399199"/>
            <a:ext cx="1112314" cy="521747"/>
          </a:xfrm>
          <a:prstGeom prst="rect">
            <a:avLst/>
          </a:prstGeom>
        </p:spPr>
      </p:pic>
      <p:pic>
        <p:nvPicPr>
          <p:cNvPr id="23" name="GSol">
            <a:extLst>
              <a:ext uri="{FF2B5EF4-FFF2-40B4-BE49-F238E27FC236}">
                <a16:creationId xmlns:a16="http://schemas.microsoft.com/office/drawing/2014/main" id="{D90270E8-53CE-95FC-4FF2-7C0E4308EEA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40560" y="1286334"/>
            <a:ext cx="3059959" cy="503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3409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orient="horz" pos="3023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apositive d'ouverture droi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02E04996-EC07-4C64-B0F2-09EBFB0A492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4189" y="4518118"/>
            <a:ext cx="755906" cy="320041"/>
          </a:xfrm>
          <a:prstGeom prst="rect">
            <a:avLst/>
          </a:prstGeom>
        </p:spPr>
      </p:pic>
      <p:sp>
        <p:nvSpPr>
          <p:cNvPr id="18" name="Forme libre : forme 25">
            <a:extLst>
              <a:ext uri="{FF2B5EF4-FFF2-40B4-BE49-F238E27FC236}">
                <a16:creationId xmlns:a16="http://schemas.microsoft.com/office/drawing/2014/main" id="{D312B631-1C62-497B-A76B-AAB622731091}"/>
              </a:ext>
            </a:extLst>
          </p:cNvPr>
          <p:cNvSpPr/>
          <p:nvPr userDrawn="1"/>
        </p:nvSpPr>
        <p:spPr>
          <a:xfrm>
            <a:off x="4815083" y="479435"/>
            <a:ext cx="4001192" cy="4306581"/>
          </a:xfrm>
          <a:custGeom>
            <a:avLst/>
            <a:gdLst>
              <a:gd name="connsiteX0" fmla="*/ 3885673 w 3981622"/>
              <a:gd name="connsiteY0" fmla="*/ 0 h 4285517"/>
              <a:gd name="connsiteX1" fmla="*/ 3974309 w 3981622"/>
              <a:gd name="connsiteY1" fmla="*/ 59895 h 4285517"/>
              <a:gd name="connsiteX2" fmla="*/ 3981622 w 3981622"/>
              <a:gd name="connsiteY2" fmla="*/ 100862 h 4285517"/>
              <a:gd name="connsiteX3" fmla="*/ 3981622 w 3981622"/>
              <a:gd name="connsiteY3" fmla="*/ 100868 h 4285517"/>
              <a:gd name="connsiteX4" fmla="*/ 3981622 w 3981622"/>
              <a:gd name="connsiteY4" fmla="*/ 3207409 h 4285517"/>
              <a:gd name="connsiteX5" fmla="*/ 3981622 w 3981622"/>
              <a:gd name="connsiteY5" fmla="*/ 3330161 h 4285517"/>
              <a:gd name="connsiteX6" fmla="*/ 3981622 w 3981622"/>
              <a:gd name="connsiteY6" fmla="*/ 3407434 h 4285517"/>
              <a:gd name="connsiteX7" fmla="*/ 3863859 w 3981622"/>
              <a:gd name="connsiteY7" fmla="*/ 3553188 h 4285517"/>
              <a:gd name="connsiteX8" fmla="*/ 236220 w 3981622"/>
              <a:gd name="connsiteY8" fmla="*/ 4263064 h 4285517"/>
              <a:gd name="connsiteX9" fmla="*/ 236220 w 3981622"/>
              <a:gd name="connsiteY9" fmla="*/ 4260278 h 4285517"/>
              <a:gd name="connsiteX10" fmla="*/ 117889 w 3981622"/>
              <a:gd name="connsiteY10" fmla="*/ 4283343 h 4285517"/>
              <a:gd name="connsiteX11" fmla="*/ 0 w 3981622"/>
              <a:gd name="connsiteY11" fmla="*/ 4183988 h 4285517"/>
              <a:gd name="connsiteX12" fmla="*/ 0 w 3981622"/>
              <a:gd name="connsiteY12" fmla="*/ 876918 h 4285517"/>
              <a:gd name="connsiteX13" fmla="*/ 117889 w 3981622"/>
              <a:gd name="connsiteY13" fmla="*/ 731795 h 4285517"/>
              <a:gd name="connsiteX14" fmla="*/ 3863860 w 3981622"/>
              <a:gd name="connsiteY14" fmla="*/ 1513 h 4285517"/>
              <a:gd name="connsiteX15" fmla="*/ 3863860 w 3981622"/>
              <a:gd name="connsiteY15" fmla="*/ 2144 h 4285517"/>
              <a:gd name="connsiteX16" fmla="*/ 3885673 w 3981622"/>
              <a:gd name="connsiteY16" fmla="*/ 0 h 4285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981622" h="4285517">
                <a:moveTo>
                  <a:pt x="3885673" y="0"/>
                </a:moveTo>
                <a:cubicBezTo>
                  <a:pt x="3926619" y="0"/>
                  <a:pt x="3960118" y="23121"/>
                  <a:pt x="3974309" y="59895"/>
                </a:cubicBezTo>
                <a:lnTo>
                  <a:pt x="3981622" y="100862"/>
                </a:lnTo>
                <a:lnTo>
                  <a:pt x="3981622" y="100868"/>
                </a:lnTo>
                <a:lnTo>
                  <a:pt x="3981622" y="3207409"/>
                </a:lnTo>
                <a:lnTo>
                  <a:pt x="3981622" y="3330161"/>
                </a:lnTo>
                <a:lnTo>
                  <a:pt x="3981622" y="3407434"/>
                </a:lnTo>
                <a:cubicBezTo>
                  <a:pt x="3980210" y="3477196"/>
                  <a:pt x="3931768" y="3537150"/>
                  <a:pt x="3863859" y="3553188"/>
                </a:cubicBezTo>
                <a:lnTo>
                  <a:pt x="236220" y="4263064"/>
                </a:lnTo>
                <a:lnTo>
                  <a:pt x="236220" y="4260278"/>
                </a:lnTo>
                <a:lnTo>
                  <a:pt x="117889" y="4283343"/>
                </a:lnTo>
                <a:cubicBezTo>
                  <a:pt x="52829" y="4296078"/>
                  <a:pt x="0" y="4251570"/>
                  <a:pt x="0" y="4183988"/>
                </a:cubicBezTo>
                <a:lnTo>
                  <a:pt x="0" y="876918"/>
                </a:lnTo>
                <a:cubicBezTo>
                  <a:pt x="1710" y="807357"/>
                  <a:pt x="50156" y="747719"/>
                  <a:pt x="117889" y="731795"/>
                </a:cubicBezTo>
                <a:lnTo>
                  <a:pt x="3863860" y="1513"/>
                </a:lnTo>
                <a:lnTo>
                  <a:pt x="3863860" y="2144"/>
                </a:lnTo>
                <a:cubicBezTo>
                  <a:pt x="3871047" y="762"/>
                  <a:pt x="3878347" y="44"/>
                  <a:pt x="3885673" y="0"/>
                </a:cubicBezTo>
                <a:close/>
              </a:path>
            </a:pathLst>
          </a:custGeom>
          <a:solidFill>
            <a:schemeClr val="tx2"/>
          </a:solidFill>
          <a:ln w="12600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9" name="Forme libre : forme 25">
            <a:extLst>
              <a:ext uri="{FF2B5EF4-FFF2-40B4-BE49-F238E27FC236}">
                <a16:creationId xmlns:a16="http://schemas.microsoft.com/office/drawing/2014/main" id="{D312B631-1C62-497B-A76B-AAB622731091}"/>
              </a:ext>
            </a:extLst>
          </p:cNvPr>
          <p:cNvSpPr/>
          <p:nvPr userDrawn="1"/>
        </p:nvSpPr>
        <p:spPr>
          <a:xfrm>
            <a:off x="4603125" y="287343"/>
            <a:ext cx="4001192" cy="4306581"/>
          </a:xfrm>
          <a:custGeom>
            <a:avLst/>
            <a:gdLst>
              <a:gd name="connsiteX0" fmla="*/ 3885673 w 3981622"/>
              <a:gd name="connsiteY0" fmla="*/ 0 h 4285517"/>
              <a:gd name="connsiteX1" fmla="*/ 3974309 w 3981622"/>
              <a:gd name="connsiteY1" fmla="*/ 59895 h 4285517"/>
              <a:gd name="connsiteX2" fmla="*/ 3981622 w 3981622"/>
              <a:gd name="connsiteY2" fmla="*/ 100862 h 4285517"/>
              <a:gd name="connsiteX3" fmla="*/ 3981622 w 3981622"/>
              <a:gd name="connsiteY3" fmla="*/ 100868 h 4285517"/>
              <a:gd name="connsiteX4" fmla="*/ 3981622 w 3981622"/>
              <a:gd name="connsiteY4" fmla="*/ 3207409 h 4285517"/>
              <a:gd name="connsiteX5" fmla="*/ 3981622 w 3981622"/>
              <a:gd name="connsiteY5" fmla="*/ 3330161 h 4285517"/>
              <a:gd name="connsiteX6" fmla="*/ 3981622 w 3981622"/>
              <a:gd name="connsiteY6" fmla="*/ 3407434 h 4285517"/>
              <a:gd name="connsiteX7" fmla="*/ 3863859 w 3981622"/>
              <a:gd name="connsiteY7" fmla="*/ 3553188 h 4285517"/>
              <a:gd name="connsiteX8" fmla="*/ 236220 w 3981622"/>
              <a:gd name="connsiteY8" fmla="*/ 4263064 h 4285517"/>
              <a:gd name="connsiteX9" fmla="*/ 236220 w 3981622"/>
              <a:gd name="connsiteY9" fmla="*/ 4260278 h 4285517"/>
              <a:gd name="connsiteX10" fmla="*/ 117889 w 3981622"/>
              <a:gd name="connsiteY10" fmla="*/ 4283343 h 4285517"/>
              <a:gd name="connsiteX11" fmla="*/ 0 w 3981622"/>
              <a:gd name="connsiteY11" fmla="*/ 4183988 h 4285517"/>
              <a:gd name="connsiteX12" fmla="*/ 0 w 3981622"/>
              <a:gd name="connsiteY12" fmla="*/ 876918 h 4285517"/>
              <a:gd name="connsiteX13" fmla="*/ 117889 w 3981622"/>
              <a:gd name="connsiteY13" fmla="*/ 731795 h 4285517"/>
              <a:gd name="connsiteX14" fmla="*/ 3863860 w 3981622"/>
              <a:gd name="connsiteY14" fmla="*/ 1513 h 4285517"/>
              <a:gd name="connsiteX15" fmla="*/ 3863860 w 3981622"/>
              <a:gd name="connsiteY15" fmla="*/ 2144 h 4285517"/>
              <a:gd name="connsiteX16" fmla="*/ 3885673 w 3981622"/>
              <a:gd name="connsiteY16" fmla="*/ 0 h 4285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981622" h="4285517">
                <a:moveTo>
                  <a:pt x="3885673" y="0"/>
                </a:moveTo>
                <a:cubicBezTo>
                  <a:pt x="3926619" y="0"/>
                  <a:pt x="3960118" y="23121"/>
                  <a:pt x="3974309" y="59895"/>
                </a:cubicBezTo>
                <a:lnTo>
                  <a:pt x="3981622" y="100862"/>
                </a:lnTo>
                <a:lnTo>
                  <a:pt x="3981622" y="100868"/>
                </a:lnTo>
                <a:lnTo>
                  <a:pt x="3981622" y="3207409"/>
                </a:lnTo>
                <a:lnTo>
                  <a:pt x="3981622" y="3330161"/>
                </a:lnTo>
                <a:lnTo>
                  <a:pt x="3981622" y="3407434"/>
                </a:lnTo>
                <a:cubicBezTo>
                  <a:pt x="3980210" y="3477196"/>
                  <a:pt x="3931768" y="3537150"/>
                  <a:pt x="3863859" y="3553188"/>
                </a:cubicBezTo>
                <a:lnTo>
                  <a:pt x="236220" y="4263064"/>
                </a:lnTo>
                <a:lnTo>
                  <a:pt x="236220" y="4260278"/>
                </a:lnTo>
                <a:lnTo>
                  <a:pt x="117889" y="4283343"/>
                </a:lnTo>
                <a:cubicBezTo>
                  <a:pt x="52829" y="4296078"/>
                  <a:pt x="0" y="4251570"/>
                  <a:pt x="0" y="4183988"/>
                </a:cubicBezTo>
                <a:lnTo>
                  <a:pt x="0" y="876918"/>
                </a:lnTo>
                <a:cubicBezTo>
                  <a:pt x="1710" y="807357"/>
                  <a:pt x="50156" y="747719"/>
                  <a:pt x="117889" y="731795"/>
                </a:cubicBezTo>
                <a:lnTo>
                  <a:pt x="3863860" y="1513"/>
                </a:lnTo>
                <a:lnTo>
                  <a:pt x="3863860" y="2144"/>
                </a:lnTo>
                <a:cubicBezTo>
                  <a:pt x="3871047" y="762"/>
                  <a:pt x="3878347" y="44"/>
                  <a:pt x="3885673" y="0"/>
                </a:cubicBezTo>
                <a:close/>
              </a:path>
            </a:pathLst>
          </a:custGeom>
          <a:solidFill>
            <a:schemeClr val="bg1"/>
          </a:solidFill>
          <a:ln w="12600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1" name="Titre 7">
            <a:extLst>
              <a:ext uri="{FF2B5EF4-FFF2-40B4-BE49-F238E27FC236}">
                <a16:creationId xmlns:a16="http://schemas.microsoft.com/office/drawing/2014/main" id="{7DF1ECAD-5FBE-4A81-939A-22479C884F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67452" y="2017173"/>
            <a:ext cx="3229311" cy="615553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 noProof="0" err="1"/>
              <a:t>TitLe</a:t>
            </a:r>
            <a:r>
              <a:rPr lang="en-US" noProof="0"/>
              <a:t> 1 (LEVEL 0) arial 18-point</a:t>
            </a:r>
          </a:p>
        </p:txBody>
      </p:sp>
      <p:sp>
        <p:nvSpPr>
          <p:cNvPr id="22" name="Espace réservé du texte 7">
            <a:extLst>
              <a:ext uri="{FF2B5EF4-FFF2-40B4-BE49-F238E27FC236}">
                <a16:creationId xmlns:a16="http://schemas.microsoft.com/office/drawing/2014/main" id="{2451FC70-2CFA-417D-AE0B-CF2ABAE2CB0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67452" y="2680730"/>
            <a:ext cx="3229311" cy="288000"/>
          </a:xfrm>
          <a:prstGeom prst="rect">
            <a:avLst/>
          </a:prstGeom>
        </p:spPr>
        <p:txBody>
          <a:bodyPr tIns="0">
            <a:noAutofit/>
          </a:bodyPr>
          <a:lstStyle>
            <a:lvl1pPr marL="0" marR="0" indent="0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cap="none" baseline="0">
                <a:solidFill>
                  <a:schemeClr val="bg2"/>
                </a:solidFill>
              </a:defRPr>
            </a:lvl1pPr>
            <a:lvl2pPr marL="359991" marR="0" indent="-359991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tabLst/>
              <a:defRPr/>
            </a:lvl2pPr>
            <a:lvl3pPr marL="503987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◦"/>
              <a:tabLst/>
              <a:defRPr/>
            </a:lvl3pPr>
            <a:lvl4pPr marL="791981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▪"/>
              <a:tabLst/>
              <a:defRPr/>
            </a:lvl4pPr>
          </a:lstStyle>
          <a:p>
            <a:pPr lvl="0"/>
            <a:r>
              <a:rPr lang="en-US" noProof="0"/>
              <a:t>Subtitle</a:t>
            </a:r>
          </a:p>
        </p:txBody>
      </p:sp>
      <p:pic>
        <p:nvPicPr>
          <p:cNvPr id="23" name="GSol">
            <a:extLst>
              <a:ext uri="{FF2B5EF4-FFF2-40B4-BE49-F238E27FC236}">
                <a16:creationId xmlns:a16="http://schemas.microsoft.com/office/drawing/2014/main" id="{2DC64403-888B-3EBF-EC1E-BBF7C337DCD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40560" y="1286334"/>
            <a:ext cx="3059959" cy="503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655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orient="horz" pos="3023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1 -général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80B1C659-3DF9-4A34-A4DC-84BA6B6EEF2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7956" y="202121"/>
            <a:ext cx="2398957" cy="2552082"/>
          </a:xfrm>
          <a:prstGeom prst="rect">
            <a:avLst/>
          </a:prstGeom>
        </p:spPr>
      </p:pic>
      <p:pic>
        <p:nvPicPr>
          <p:cNvPr id="13" name="Graphique 12">
            <a:extLst>
              <a:ext uri="{FF2B5EF4-FFF2-40B4-BE49-F238E27FC236}">
                <a16:creationId xmlns:a16="http://schemas.microsoft.com/office/drawing/2014/main" id="{303DBCEF-3D39-4B0C-A27F-D3DC6723A0A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13353" y="341752"/>
            <a:ext cx="6336562" cy="4452719"/>
          </a:xfrm>
          <a:prstGeom prst="rect">
            <a:avLst/>
          </a:prstGeom>
        </p:spPr>
      </p:pic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2491466" y="2093146"/>
            <a:ext cx="3492000" cy="112514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228594" marR="0" indent="-228594" algn="l" defTabSz="914378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 sz="1600" b="1" i="0" cap="all" baseline="0">
                <a:ln>
                  <a:noFill/>
                </a:ln>
                <a:solidFill>
                  <a:schemeClr val="bg2"/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/>
              <a:t>Title 2 Arial corps 12</a:t>
            </a:r>
          </a:p>
          <a:p>
            <a:r>
              <a:rPr lang="en-US" noProof="0"/>
              <a:t>Title 2 Arial corps 12</a:t>
            </a:r>
          </a:p>
          <a:p>
            <a:r>
              <a:rPr lang="en-US" noProof="0"/>
              <a:t>Title 2 Arial corps 12</a:t>
            </a:r>
          </a:p>
          <a:p>
            <a:r>
              <a:rPr lang="en-US" noProof="0"/>
              <a:t>Title 2 Arial corps 12</a:t>
            </a:r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D948DE6C-A9E7-4243-B395-48749870B8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91466" y="1406926"/>
            <a:ext cx="4065235" cy="615553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 noProof="0" err="1"/>
              <a:t>TitLe</a:t>
            </a:r>
            <a:r>
              <a:rPr lang="en-US" noProof="0"/>
              <a:t> 1 (LEVEL 0) arial 18-point</a:t>
            </a:r>
          </a:p>
        </p:txBody>
      </p:sp>
      <p:pic>
        <p:nvPicPr>
          <p:cNvPr id="9" name="Graphique 8">
            <a:extLst>
              <a:ext uri="{FF2B5EF4-FFF2-40B4-BE49-F238E27FC236}">
                <a16:creationId xmlns:a16="http://schemas.microsoft.com/office/drawing/2014/main" id="{C3FAC12E-FCF1-453F-B666-B5FAF45A7021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8538" t="28036" r="14706" b="32204"/>
          <a:stretch/>
        </p:blipFill>
        <p:spPr>
          <a:xfrm>
            <a:off x="7993378" y="4441121"/>
            <a:ext cx="801253" cy="400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86534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ntercalaire-bleu-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que 4">
            <a:extLst>
              <a:ext uri="{FF2B5EF4-FFF2-40B4-BE49-F238E27FC236}">
                <a16:creationId xmlns:a16="http://schemas.microsoft.com/office/drawing/2014/main" id="{960C251C-F3FA-4AC9-B5DD-9046FADE744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13353" y="341752"/>
            <a:ext cx="6336562" cy="4452719"/>
          </a:xfrm>
          <a:prstGeom prst="rect">
            <a:avLst/>
          </a:prstGeom>
        </p:spPr>
      </p:pic>
      <p:sp>
        <p:nvSpPr>
          <p:cNvPr id="3" name="Titre 2">
            <a:extLst>
              <a:ext uri="{FF2B5EF4-FFF2-40B4-BE49-F238E27FC236}">
                <a16:creationId xmlns:a16="http://schemas.microsoft.com/office/drawing/2014/main" id="{4900FAFF-F27C-4C5D-B07D-D16957E041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06245" y="1996313"/>
            <a:ext cx="3229311" cy="615553"/>
          </a:xfrm>
        </p:spPr>
        <p:txBody>
          <a:bodyPr anchor="b"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noProof="0" err="1"/>
              <a:t>TitLe</a:t>
            </a:r>
            <a:r>
              <a:rPr lang="en-US" noProof="0"/>
              <a:t> 1 (LEVEL 0) arial 18-point</a:t>
            </a:r>
          </a:p>
        </p:txBody>
      </p:sp>
      <p:sp>
        <p:nvSpPr>
          <p:cNvPr id="27" name="Espace réservé du texte 7">
            <a:extLst>
              <a:ext uri="{FF2B5EF4-FFF2-40B4-BE49-F238E27FC236}">
                <a16:creationId xmlns:a16="http://schemas.microsoft.com/office/drawing/2014/main" id="{5CC29B3E-6E76-4567-A562-63CF773E71D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906245" y="2665618"/>
            <a:ext cx="3229311" cy="288000"/>
          </a:xfrm>
          <a:prstGeom prst="rect">
            <a:avLst/>
          </a:prstGeom>
        </p:spPr>
        <p:txBody>
          <a:bodyPr tIns="0">
            <a:noAutofit/>
          </a:bodyPr>
          <a:lstStyle>
            <a:lvl1pPr marL="0" marR="0" indent="0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cap="none" baseline="0">
                <a:solidFill>
                  <a:schemeClr val="bg1"/>
                </a:solidFill>
              </a:defRPr>
            </a:lvl1pPr>
            <a:lvl2pPr marL="359991" marR="0" indent="-359991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tabLst/>
              <a:defRPr/>
            </a:lvl2pPr>
            <a:lvl3pPr marL="503987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◦"/>
              <a:tabLst/>
              <a:defRPr/>
            </a:lvl3pPr>
            <a:lvl4pPr marL="791981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▪"/>
              <a:tabLst/>
              <a:defRPr/>
            </a:lvl4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95DF099-7060-49EF-B450-2715013A80E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343210" y="2296685"/>
            <a:ext cx="566737" cy="404813"/>
          </a:xfrm>
        </p:spPr>
        <p:txBody>
          <a:bodyPr/>
          <a:lstStyle>
            <a:lvl1pPr marL="0" indent="0" algn="r">
              <a:buNone/>
              <a:defRPr sz="2000" b="1">
                <a:solidFill>
                  <a:schemeClr val="bg1"/>
                </a:solidFill>
              </a:defRPr>
            </a:lvl1pPr>
            <a:lvl2pPr marL="358775" indent="0">
              <a:buNone/>
              <a:defRPr/>
            </a:lvl2pPr>
            <a:lvl3pPr marL="723900" indent="0">
              <a:buNone/>
              <a:defRPr/>
            </a:lvl3pPr>
            <a:lvl4pPr marL="723900" indent="0">
              <a:buNone/>
              <a:defRPr/>
            </a:lvl4pPr>
            <a:lvl5pPr marL="245700" indent="0">
              <a:buNone/>
              <a:defRPr/>
            </a:lvl5pPr>
          </a:lstStyle>
          <a:p>
            <a:pPr lvl="0"/>
            <a:r>
              <a:rPr lang="en-US" noProof="0"/>
              <a:t>N°</a:t>
            </a:r>
          </a:p>
        </p:txBody>
      </p:sp>
      <p:pic>
        <p:nvPicPr>
          <p:cNvPr id="12" name="GSol">
            <a:extLst>
              <a:ext uri="{FF2B5EF4-FFF2-40B4-BE49-F238E27FC236}">
                <a16:creationId xmlns:a16="http://schemas.microsoft.com/office/drawing/2014/main" id="{A2FB15BF-3809-45E5-89AB-95A8E2DC1CB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7150" y="348102"/>
            <a:ext cx="3059959" cy="503936"/>
          </a:xfrm>
          <a:prstGeom prst="rect">
            <a:avLst/>
          </a:prstGeom>
        </p:spPr>
      </p:pic>
      <p:pic>
        <p:nvPicPr>
          <p:cNvPr id="10" name="new-logo SG">
            <a:extLst>
              <a:ext uri="{FF2B5EF4-FFF2-40B4-BE49-F238E27FC236}">
                <a16:creationId xmlns:a16="http://schemas.microsoft.com/office/drawing/2014/main" id="{4340CF6B-4971-457E-B022-D9D8F88311D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81924" y="4286602"/>
            <a:ext cx="1231107" cy="692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57140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calaire-bleu-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que 4">
            <a:extLst>
              <a:ext uri="{FF2B5EF4-FFF2-40B4-BE49-F238E27FC236}">
                <a16:creationId xmlns:a16="http://schemas.microsoft.com/office/drawing/2014/main" id="{960C251C-F3FA-4AC9-B5DD-9046FADE744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13353" y="341752"/>
            <a:ext cx="6336562" cy="4452719"/>
          </a:xfrm>
          <a:prstGeom prst="rect">
            <a:avLst/>
          </a:prstGeom>
        </p:spPr>
      </p:pic>
      <p:sp>
        <p:nvSpPr>
          <p:cNvPr id="3" name="Titre 2">
            <a:extLst>
              <a:ext uri="{FF2B5EF4-FFF2-40B4-BE49-F238E27FC236}">
                <a16:creationId xmlns:a16="http://schemas.microsoft.com/office/drawing/2014/main" id="{4900FAFF-F27C-4C5D-B07D-D16957E041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06245" y="1996313"/>
            <a:ext cx="3229311" cy="615553"/>
          </a:xfrm>
        </p:spPr>
        <p:txBody>
          <a:bodyPr anchor="b"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noProof="0" err="1"/>
              <a:t>TitLe</a:t>
            </a:r>
            <a:r>
              <a:rPr lang="en-US" noProof="0"/>
              <a:t> 1 (LEVEL 0) arial 18-point</a:t>
            </a:r>
          </a:p>
        </p:txBody>
      </p:sp>
      <p:sp>
        <p:nvSpPr>
          <p:cNvPr id="27" name="Espace réservé du texte 7">
            <a:extLst>
              <a:ext uri="{FF2B5EF4-FFF2-40B4-BE49-F238E27FC236}">
                <a16:creationId xmlns:a16="http://schemas.microsoft.com/office/drawing/2014/main" id="{5CC29B3E-6E76-4567-A562-63CF773E71D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906245" y="2665618"/>
            <a:ext cx="3229311" cy="288000"/>
          </a:xfrm>
          <a:prstGeom prst="rect">
            <a:avLst/>
          </a:prstGeom>
        </p:spPr>
        <p:txBody>
          <a:bodyPr tIns="0">
            <a:noAutofit/>
          </a:bodyPr>
          <a:lstStyle>
            <a:lvl1pPr marL="0" marR="0" indent="0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cap="none" baseline="0">
                <a:solidFill>
                  <a:schemeClr val="bg1"/>
                </a:solidFill>
              </a:defRPr>
            </a:lvl1pPr>
            <a:lvl2pPr marL="359991" marR="0" indent="-359991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tabLst/>
              <a:defRPr/>
            </a:lvl2pPr>
            <a:lvl3pPr marL="503987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◦"/>
              <a:tabLst/>
              <a:defRPr/>
            </a:lvl3pPr>
            <a:lvl4pPr marL="791981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▪"/>
              <a:tabLst/>
              <a:defRPr/>
            </a:lvl4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795DF099-7060-49EF-B450-2715013A80E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343210" y="2296685"/>
            <a:ext cx="566737" cy="404813"/>
          </a:xfrm>
        </p:spPr>
        <p:txBody>
          <a:bodyPr/>
          <a:lstStyle>
            <a:lvl1pPr marL="0" indent="0" algn="r">
              <a:buNone/>
              <a:defRPr sz="2000" b="1">
                <a:solidFill>
                  <a:schemeClr val="bg1"/>
                </a:solidFill>
              </a:defRPr>
            </a:lvl1pPr>
            <a:lvl2pPr marL="358775" indent="0">
              <a:buNone/>
              <a:defRPr/>
            </a:lvl2pPr>
            <a:lvl3pPr marL="723900" indent="0">
              <a:buNone/>
              <a:defRPr/>
            </a:lvl3pPr>
            <a:lvl4pPr marL="723900" indent="0">
              <a:buNone/>
              <a:defRPr/>
            </a:lvl4pPr>
            <a:lvl5pPr marL="245700" indent="0">
              <a:buNone/>
              <a:defRPr/>
            </a:lvl5pPr>
          </a:lstStyle>
          <a:p>
            <a:pPr lvl="0"/>
            <a:r>
              <a:rPr lang="en-US" noProof="0"/>
              <a:t>N°</a:t>
            </a:r>
          </a:p>
        </p:txBody>
      </p:sp>
      <p:pic>
        <p:nvPicPr>
          <p:cNvPr id="12" name="GSol">
            <a:extLst>
              <a:ext uri="{FF2B5EF4-FFF2-40B4-BE49-F238E27FC236}">
                <a16:creationId xmlns:a16="http://schemas.microsoft.com/office/drawing/2014/main" id="{A2FB15BF-3809-45E5-89AB-95A8E2DC1CB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7150" y="348102"/>
            <a:ext cx="3059959" cy="503936"/>
          </a:xfrm>
          <a:prstGeom prst="rect">
            <a:avLst/>
          </a:prstGeom>
        </p:spPr>
      </p:pic>
      <p:pic>
        <p:nvPicPr>
          <p:cNvPr id="10" name="new-logo SG">
            <a:extLst>
              <a:ext uri="{FF2B5EF4-FFF2-40B4-BE49-F238E27FC236}">
                <a16:creationId xmlns:a16="http://schemas.microsoft.com/office/drawing/2014/main" id="{4340CF6B-4971-457E-B022-D9D8F88311D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81924" y="4286602"/>
            <a:ext cx="1231107" cy="692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98923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2 sous-part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4572000" y="2093146"/>
            <a:ext cx="3492000" cy="112514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228594" marR="0" indent="-228594" algn="l" defTabSz="914378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 sz="1600" b="1" i="0" cap="all" baseline="0">
                <a:ln>
                  <a:noFill/>
                </a:ln>
                <a:solidFill>
                  <a:schemeClr val="bg2"/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/>
              <a:t>Title 2 Arial corps 12</a:t>
            </a:r>
          </a:p>
          <a:p>
            <a:r>
              <a:rPr lang="en-US" noProof="0"/>
              <a:t>Title 2 Arial corps 12</a:t>
            </a:r>
          </a:p>
          <a:p>
            <a:r>
              <a:rPr lang="en-US" noProof="0"/>
              <a:t>Title 2 Arial corps 12</a:t>
            </a:r>
          </a:p>
          <a:p>
            <a:r>
              <a:rPr lang="en-US" noProof="0"/>
              <a:t>Title 2 Arial corps 12</a:t>
            </a:r>
          </a:p>
        </p:txBody>
      </p:sp>
      <p:grpSp>
        <p:nvGrpSpPr>
          <p:cNvPr id="7" name="Groupe 6"/>
          <p:cNvGrpSpPr/>
          <p:nvPr userDrawn="1"/>
        </p:nvGrpSpPr>
        <p:grpSpPr>
          <a:xfrm>
            <a:off x="-3288093" y="1323794"/>
            <a:ext cx="3062503" cy="3082895"/>
            <a:chOff x="-3288093" y="648154"/>
            <a:chExt cx="3062503" cy="3082895"/>
          </a:xfrm>
        </p:grpSpPr>
        <p:sp>
          <p:nvSpPr>
            <p:cNvPr id="15" name="ZoneTexte 14"/>
            <p:cNvSpPr txBox="1"/>
            <p:nvPr userDrawn="1"/>
          </p:nvSpPr>
          <p:spPr>
            <a:xfrm>
              <a:off x="-3288093" y="648154"/>
              <a:ext cx="2952328" cy="308289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900" noProof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Bildtauschen</a:t>
              </a:r>
              <a:r>
                <a:rPr lang="en-US" sz="900" baseline="0" noProof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:</a:t>
              </a:r>
            </a:p>
            <a:p>
              <a:pPr marL="228600" indent="-228600">
                <a:spcBef>
                  <a:spcPts val="200"/>
                </a:spcBef>
                <a:buFont typeface="+mj-lt"/>
                <a:buAutoNum type="arabicPeriod"/>
              </a:pPr>
              <a:r>
                <a:rPr lang="en-US" sz="900" noProof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Klicken</a:t>
              </a:r>
              <a:r>
                <a:rPr lang="en-US" sz="900" baseline="0" noProof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900" baseline="0" noProof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Sie</a:t>
              </a:r>
              <a:r>
                <a:rPr lang="en-US" sz="900" baseline="0" noProof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auf das </a:t>
              </a:r>
              <a:r>
                <a:rPr lang="en-US" sz="900" baseline="0" noProof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Bild</a:t>
              </a:r>
              <a:endPara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28600" indent="-228600">
                <a:spcBef>
                  <a:spcPts val="200"/>
                </a:spcBef>
                <a:buFont typeface="+mj-lt"/>
                <a:buAutoNum type="arabicPeriod"/>
              </a:pPr>
              <a:r>
                <a:rPr lang="en-US" sz="900" noProof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Neues</a:t>
              </a:r>
              <a:r>
                <a:rPr lang="en-US" sz="900" noProof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900" noProof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Foto</a:t>
              </a:r>
              <a:r>
                <a:rPr lang="en-US" sz="900" noProof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900" noProof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auswählen</a:t>
              </a:r>
              <a:endPara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28600" indent="-228600">
                <a:spcBef>
                  <a:spcPts val="200"/>
                </a:spcBef>
                <a:buFont typeface="+mj-lt"/>
                <a:buAutoNum type="arabicPeriod"/>
              </a:pPr>
              <a:endPara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indent="0">
                <a:spcBef>
                  <a:spcPts val="200"/>
                </a:spcBef>
                <a:buNone/>
              </a:pPr>
              <a:r>
                <a:rPr lang="en-US" sz="900" baseline="0" noProof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To </a:t>
              </a:r>
              <a:r>
                <a:rPr lang="en-US" sz="900" b="1" baseline="0" noProof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resize an image</a:t>
              </a:r>
              <a:r>
                <a:rPr lang="en-US" sz="900" baseline="0" noProof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:</a:t>
              </a:r>
            </a:p>
            <a:p>
              <a:pPr marL="228600" indent="-228600">
                <a:spcBef>
                  <a:spcPts val="200"/>
                </a:spcBef>
                <a:buFont typeface="+mj-lt"/>
                <a:buAutoNum type="arabicPeriod"/>
              </a:pPr>
              <a:r>
                <a:rPr lang="en-US" sz="900" baseline="0" noProof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Click on the image</a:t>
              </a:r>
            </a:p>
            <a:p>
              <a:pPr marL="228600" indent="-228600">
                <a:spcBef>
                  <a:spcPts val="200"/>
                </a:spcBef>
                <a:buFont typeface="+mj-lt"/>
                <a:buAutoNum type="arabicPeriod"/>
              </a:pPr>
              <a:r>
                <a:rPr lang="en-US" sz="900" baseline="0" noProof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Go to the Format tab</a:t>
              </a:r>
            </a:p>
            <a:p>
              <a:pPr marL="228600" indent="-228600">
                <a:spcBef>
                  <a:spcPts val="200"/>
                </a:spcBef>
                <a:buFont typeface="+mj-lt"/>
                <a:buAutoNum type="arabicPeriod"/>
              </a:pPr>
              <a:r>
                <a:rPr lang="en-US" sz="900" baseline="0" noProof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Click on Crop</a:t>
              </a:r>
            </a:p>
            <a:p>
              <a:pPr marL="228600" indent="-228600">
                <a:spcBef>
                  <a:spcPts val="200"/>
                </a:spcBef>
                <a:buFont typeface="+mj-lt"/>
                <a:buAutoNum type="arabicPeriod"/>
              </a:pPr>
              <a:r>
                <a:rPr lang="en-US" sz="900" baseline="0" noProof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Cropping handles will appear. Click, hold and drag a handle to crop the image.</a:t>
              </a:r>
            </a:p>
            <a:p>
              <a:pPr marL="228600" indent="-228600">
                <a:spcBef>
                  <a:spcPts val="200"/>
                </a:spcBef>
                <a:buFont typeface="+mj-lt"/>
                <a:buAutoNum type="arabicPeriod"/>
              </a:pPr>
              <a:r>
                <a:rPr lang="en-US" sz="900" baseline="0" noProof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Centre the image by clicking, holding and dragging it to the </a:t>
              </a:r>
              <a:r>
                <a:rPr lang="en-US" sz="900" baseline="0" noProof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centre</a:t>
              </a:r>
              <a:r>
                <a:rPr lang="en-US" sz="900" baseline="0" noProof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of the box. </a:t>
              </a:r>
            </a:p>
            <a:p>
              <a:pPr marL="0" indent="0">
                <a:spcBef>
                  <a:spcPts val="200"/>
                </a:spcBef>
                <a:buFont typeface="+mj-lt"/>
                <a:buNone/>
              </a:pPr>
              <a:r>
                <a:rPr lang="en-US" sz="900" u="sng" baseline="0" noProof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N.B.</a:t>
              </a:r>
              <a:r>
                <a:rPr lang="en-US" sz="900" baseline="0" noProof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To crop the image proportionally, hold the Shift key while you resize the image.</a:t>
              </a:r>
            </a:p>
            <a:p>
              <a:pPr marL="0" indent="0">
                <a:spcBef>
                  <a:spcPts val="200"/>
                </a:spcBef>
                <a:buNone/>
              </a:pPr>
              <a:endPara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en-US" sz="900" noProof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To </a:t>
              </a:r>
              <a:r>
                <a:rPr lang="en-US" sz="900" b="1" noProof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replace</a:t>
              </a:r>
              <a:r>
                <a:rPr lang="en-US" sz="900" b="1" baseline="0" noProof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900" b="1" noProof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an image displayed</a:t>
              </a:r>
              <a:r>
                <a:rPr lang="en-US" sz="900" baseline="0" noProof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:</a:t>
              </a:r>
            </a:p>
            <a:p>
              <a:pPr marL="228600" indent="-228600">
                <a:spcBef>
                  <a:spcPts val="200"/>
                </a:spcBef>
                <a:buFont typeface="+mj-lt"/>
                <a:buAutoNum type="arabicPeriod"/>
              </a:pPr>
              <a:r>
                <a:rPr lang="en-US" sz="900" noProof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Delete the image displayed</a:t>
              </a:r>
              <a:endPara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28600" marR="0" indent="-228600" algn="l" defTabSz="914400" rtl="0" eaLnBrk="1" fontAlgn="auto" latinLnBrk="0" hangingPunct="1">
                <a:lnSpc>
                  <a:spcPct val="100000"/>
                </a:lnSpc>
                <a:spcBef>
                  <a:spcPts val="200"/>
                </a:spcBef>
                <a:spcAft>
                  <a:spcPts val="0"/>
                </a:spcAft>
                <a:buClrTx/>
                <a:buSzTx/>
                <a:buFont typeface="+mj-lt"/>
                <a:buAutoNum type="arabicPeriod"/>
                <a:tabLst/>
                <a:defRPr/>
              </a:pPr>
              <a:r>
                <a:rPr lang="en-US" sz="900" noProof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Click on the Pictures</a:t>
              </a:r>
              <a:r>
                <a:rPr lang="en-US" sz="900" baseline="0" noProof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icon</a:t>
              </a:r>
              <a:endPara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28600" marR="0" indent="-228600" algn="l" defTabSz="914400" rtl="0" eaLnBrk="1" fontAlgn="auto" latinLnBrk="0" hangingPunct="1">
                <a:lnSpc>
                  <a:spcPct val="100000"/>
                </a:lnSpc>
                <a:spcBef>
                  <a:spcPts val="200"/>
                </a:spcBef>
                <a:spcAft>
                  <a:spcPts val="0"/>
                </a:spcAft>
                <a:buClrTx/>
                <a:buSzTx/>
                <a:buFont typeface="+mj-lt"/>
                <a:buAutoNum type="arabicPeriod"/>
                <a:tabLst/>
                <a:defRPr/>
              </a:pPr>
              <a:r>
                <a:rPr lang="en-US" sz="900" noProof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Select a new image</a:t>
              </a:r>
            </a:p>
          </p:txBody>
        </p:sp>
        <p:grpSp>
          <p:nvGrpSpPr>
            <p:cNvPr id="17" name="Groupe 16"/>
            <p:cNvGrpSpPr/>
            <p:nvPr userDrawn="1"/>
          </p:nvGrpSpPr>
          <p:grpSpPr>
            <a:xfrm rot="10800000" flipH="1">
              <a:off x="-369606" y="708660"/>
              <a:ext cx="144016" cy="2903220"/>
              <a:chOff x="-252536" y="-475622"/>
              <a:chExt cx="144016" cy="2903220"/>
            </a:xfrm>
          </p:grpSpPr>
          <p:cxnSp>
            <p:nvCxnSpPr>
              <p:cNvPr id="18" name="Connecteur droit 17"/>
              <p:cNvCxnSpPr/>
              <p:nvPr userDrawn="1"/>
            </p:nvCxnSpPr>
            <p:spPr>
              <a:xfrm rot="10800000" flipH="1" flipV="1">
                <a:off x="-252536" y="-475622"/>
                <a:ext cx="0" cy="290322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Connecteur droit 18"/>
              <p:cNvCxnSpPr/>
              <p:nvPr userDrawn="1"/>
            </p:nvCxnSpPr>
            <p:spPr>
              <a:xfrm flipH="1">
                <a:off x="-252536" y="911924"/>
                <a:ext cx="144016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20" name="Image 19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1640065" y="1440141"/>
              <a:ext cx="308933" cy="492004"/>
            </a:xfrm>
            <a:prstGeom prst="rect">
              <a:avLst/>
            </a:prstGeom>
            <a:ln>
              <a:solidFill>
                <a:schemeClr val="bg2"/>
              </a:solidFill>
            </a:ln>
          </p:spPr>
        </p:pic>
      </p:grpSp>
      <p:sp>
        <p:nvSpPr>
          <p:cNvPr id="6" name="Titre 5">
            <a:extLst>
              <a:ext uri="{FF2B5EF4-FFF2-40B4-BE49-F238E27FC236}">
                <a16:creationId xmlns:a16="http://schemas.microsoft.com/office/drawing/2014/main" id="{D948DE6C-A9E7-4243-B395-48749870B8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0" y="1370526"/>
            <a:ext cx="4065235" cy="615553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 noProof="0" err="1"/>
              <a:t>TitLe</a:t>
            </a:r>
            <a:r>
              <a:rPr lang="en-US" noProof="0"/>
              <a:t> 1 (LEVEL 0) arial 18-point</a:t>
            </a:r>
          </a:p>
        </p:txBody>
      </p:sp>
      <p:sp>
        <p:nvSpPr>
          <p:cNvPr id="13" name="Espace réservé pour une image  12">
            <a:extLst>
              <a:ext uri="{FF2B5EF4-FFF2-40B4-BE49-F238E27FC236}">
                <a16:creationId xmlns:a16="http://schemas.microsoft.com/office/drawing/2014/main" id="{FAE61FC6-47A1-4B77-B7FA-C6C3AD0E7435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352425" y="347665"/>
            <a:ext cx="3452199" cy="4168773"/>
          </a:xfrm>
          <a:prstGeom prst="roundRect">
            <a:avLst>
              <a:gd name="adj" fmla="val 2932"/>
            </a:avLst>
          </a:prstGeom>
          <a:solidFill>
            <a:schemeClr val="bg1">
              <a:lumMod val="95000"/>
            </a:schemeClr>
          </a:solidFill>
          <a:effectLst>
            <a:outerShdw dist="292100" dir="2700000" algn="tl" rotWithShape="0">
              <a:schemeClr val="tx2"/>
            </a:outerShdw>
          </a:effectLst>
        </p:spPr>
        <p:txBody>
          <a:bodyPr wrap="square" bIns="612000" anchor="ctr">
            <a:noAutofit/>
          </a:bodyPr>
          <a:lstStyle>
            <a:lvl1pPr marL="0" indent="0" algn="ctr">
              <a:spcBef>
                <a:spcPts val="1200"/>
              </a:spcBef>
              <a:buNone/>
              <a:defRPr/>
            </a:lvl1pPr>
          </a:lstStyle>
          <a:p>
            <a:endParaRPr lang="en-US" noProof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5F522F5-C1D6-45D1-8FE8-6AA4638CBD28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err="1"/>
              <a:t>Präsentationstitel</a:t>
            </a:r>
            <a:endParaRPr lang="en-US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1170C2CE-EC95-4D24-AF19-3C4592061E8C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DD52E7CA-940C-4B6E-9E73-0245BA95FC91}" type="slidenum">
              <a:rPr lang="en-US" noProof="0" smtClean="0"/>
              <a:pPr/>
              <a:t>‹Nr.›</a:t>
            </a:fld>
            <a:r>
              <a:rPr lang="en-US" noProof="0"/>
              <a:t> /</a:t>
            </a:r>
          </a:p>
        </p:txBody>
      </p:sp>
    </p:spTree>
    <p:extLst>
      <p:ext uri="{BB962C8B-B14F-4D97-AF65-F5344CB8AC3E}">
        <p14:creationId xmlns:p14="http://schemas.microsoft.com/office/powerpoint/2010/main" val="60429255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tex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texte 7"/>
          <p:cNvSpPr>
            <a:spLocks noGrp="1"/>
          </p:cNvSpPr>
          <p:nvPr>
            <p:ph type="body" sz="quarter" idx="13" hasCustomPrompt="1"/>
          </p:nvPr>
        </p:nvSpPr>
        <p:spPr>
          <a:xfrm>
            <a:off x="360000" y="654998"/>
            <a:ext cx="7973765" cy="288000"/>
          </a:xfrm>
          <a:prstGeom prst="rect">
            <a:avLst/>
          </a:prstGeom>
        </p:spPr>
        <p:txBody>
          <a:bodyPr tIns="0">
            <a:noAutofit/>
          </a:bodyPr>
          <a:lstStyle>
            <a:lvl1pPr marL="0" marR="0" indent="0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cap="none" baseline="0">
                <a:solidFill>
                  <a:schemeClr val="bg2"/>
                </a:solidFill>
              </a:defRPr>
            </a:lvl1pPr>
            <a:lvl2pPr marL="359991" marR="0" indent="-359991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tabLst/>
              <a:defRPr/>
            </a:lvl2pPr>
            <a:lvl3pPr marL="503987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◦"/>
              <a:tabLst/>
              <a:defRPr/>
            </a:lvl3pPr>
            <a:lvl4pPr marL="791981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▪"/>
              <a:tabLst/>
              <a:defRPr/>
            </a:lvl4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491AF826-6135-4D1B-88F9-048CD66C029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0000" y="1073300"/>
            <a:ext cx="7675290" cy="3435361"/>
          </a:xfrm>
        </p:spPr>
        <p:txBody>
          <a:bodyPr/>
          <a:lstStyle/>
          <a:p>
            <a:pPr lvl="0"/>
            <a:r>
              <a:rPr lang="en-US" noProof="0" err="1"/>
              <a:t>Cliquez</a:t>
            </a:r>
            <a:r>
              <a:rPr lang="en-US" noProof="0"/>
              <a:t> pour modifier les styles du </a:t>
            </a:r>
            <a:r>
              <a:rPr lang="en-US" noProof="0" err="1"/>
              <a:t>texte</a:t>
            </a:r>
            <a:r>
              <a:rPr lang="en-US" noProof="0"/>
              <a:t> du masque</a:t>
            </a:r>
          </a:p>
          <a:p>
            <a:pPr lvl="1"/>
            <a:r>
              <a:rPr lang="en-US" noProof="0" err="1"/>
              <a:t>Deuxième</a:t>
            </a:r>
            <a:r>
              <a:rPr lang="en-US" noProof="0"/>
              <a:t> </a:t>
            </a:r>
            <a:r>
              <a:rPr lang="en-US" noProof="0" err="1"/>
              <a:t>niveau</a:t>
            </a:r>
            <a:endParaRPr lang="en-US" noProof="0"/>
          </a:p>
          <a:p>
            <a:pPr lvl="2"/>
            <a:r>
              <a:rPr lang="en-US" noProof="0" err="1"/>
              <a:t>Troisième</a:t>
            </a:r>
            <a:r>
              <a:rPr lang="en-US" noProof="0"/>
              <a:t> </a:t>
            </a:r>
            <a:r>
              <a:rPr lang="en-US" noProof="0" err="1"/>
              <a:t>niveau</a:t>
            </a:r>
            <a:endParaRPr lang="en-US" noProof="0"/>
          </a:p>
          <a:p>
            <a:pPr lvl="3"/>
            <a:r>
              <a:rPr lang="en-US" noProof="0" err="1"/>
              <a:t>Quatrième</a:t>
            </a:r>
            <a:r>
              <a:rPr lang="en-US" noProof="0"/>
              <a:t> </a:t>
            </a:r>
            <a:r>
              <a:rPr lang="en-US" noProof="0" err="1"/>
              <a:t>niveau</a:t>
            </a:r>
            <a:endParaRPr lang="en-US" noProof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D58CF97-6444-4AE4-817F-703A4BDE1B2C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en-US"/>
              <a:t>Title of the presentation 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057E4A0-4EE4-4500-996A-5BDE870B55FA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DD52E7CA-940C-4B6E-9E73-0245BA95FC91}" type="slidenum">
              <a:rPr lang="en-US" noProof="0" smtClean="0"/>
              <a:pPr/>
              <a:t>‹Nr.›</a:t>
            </a:fld>
            <a:r>
              <a:rPr lang="en-US" noProof="0"/>
              <a:t> /</a:t>
            </a: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CA0BAD95-AD7B-4ECA-9E20-F13672D316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 err="1"/>
              <a:t>TitLe</a:t>
            </a:r>
            <a:r>
              <a:rPr lang="en-US" noProof="0"/>
              <a:t> 1 (LEVEL 0) arial 18-point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34410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26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texte 7"/>
          <p:cNvSpPr>
            <a:spLocks noGrp="1"/>
          </p:cNvSpPr>
          <p:nvPr>
            <p:ph type="body" sz="quarter" idx="13" hasCustomPrompt="1"/>
          </p:nvPr>
        </p:nvSpPr>
        <p:spPr>
          <a:xfrm>
            <a:off x="360000" y="654998"/>
            <a:ext cx="7973765" cy="288000"/>
          </a:xfrm>
          <a:prstGeom prst="rect">
            <a:avLst/>
          </a:prstGeom>
        </p:spPr>
        <p:txBody>
          <a:bodyPr tIns="0">
            <a:noAutofit/>
          </a:bodyPr>
          <a:lstStyle>
            <a:lvl1pPr marL="0" marR="0" indent="0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cap="none" baseline="0">
                <a:solidFill>
                  <a:schemeClr val="bg2"/>
                </a:solidFill>
              </a:defRPr>
            </a:lvl1pPr>
            <a:lvl2pPr marL="359991" marR="0" indent="-359991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tabLst/>
              <a:defRPr/>
            </a:lvl2pPr>
            <a:lvl3pPr marL="503987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◦"/>
              <a:tabLst/>
              <a:defRPr/>
            </a:lvl3pPr>
            <a:lvl4pPr marL="791981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▪"/>
              <a:tabLst/>
              <a:defRPr/>
            </a:lvl4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491AF826-6135-4D1B-88F9-048CD66C029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0000" y="1073301"/>
            <a:ext cx="4112326" cy="3443138"/>
          </a:xfrm>
        </p:spPr>
        <p:txBody>
          <a:bodyPr/>
          <a:lstStyle/>
          <a:p>
            <a:pPr lvl="0"/>
            <a:r>
              <a:rPr lang="en-US" noProof="0"/>
              <a:t>Cliquez pour modifier les styles du texte du masque</a:t>
            </a:r>
          </a:p>
          <a:p>
            <a:pPr lvl="1"/>
            <a:r>
              <a:rPr lang="en-US" noProof="0"/>
              <a:t>Deuxième niveau</a:t>
            </a:r>
          </a:p>
          <a:p>
            <a:pPr lvl="2"/>
            <a:r>
              <a:rPr lang="en-US" noProof="0"/>
              <a:t>Troisième niveau</a:t>
            </a:r>
          </a:p>
          <a:p>
            <a:pPr lvl="3"/>
            <a:r>
              <a:rPr lang="en-US" noProof="0"/>
              <a:t>Quatrième niveau</a:t>
            </a:r>
          </a:p>
        </p:txBody>
      </p:sp>
      <p:sp>
        <p:nvSpPr>
          <p:cNvPr id="18" name="Espace réservé du texte 10">
            <a:extLst>
              <a:ext uri="{FF2B5EF4-FFF2-40B4-BE49-F238E27FC236}">
                <a16:creationId xmlns:a16="http://schemas.microsoft.com/office/drawing/2014/main" id="{CFEEE405-8235-42BE-A489-8306C9A0C830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684982" y="1073301"/>
            <a:ext cx="4112326" cy="3443138"/>
          </a:xfrm>
        </p:spPr>
        <p:txBody>
          <a:bodyPr/>
          <a:lstStyle/>
          <a:p>
            <a:pPr lvl="0"/>
            <a:r>
              <a:rPr lang="en-US" noProof="0"/>
              <a:t>Cliquez pour modifier les styles du texte du masque</a:t>
            </a:r>
          </a:p>
          <a:p>
            <a:pPr lvl="1"/>
            <a:r>
              <a:rPr lang="en-US" noProof="0"/>
              <a:t>Deuxième niveau</a:t>
            </a:r>
          </a:p>
          <a:p>
            <a:pPr lvl="2"/>
            <a:r>
              <a:rPr lang="en-US" noProof="0"/>
              <a:t>Troisième niveau</a:t>
            </a:r>
          </a:p>
          <a:p>
            <a:pPr lvl="3"/>
            <a:r>
              <a:rPr lang="en-US" noProof="0"/>
              <a:t>Quatrième niveau</a:t>
            </a: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F701E6A-EC33-47ED-867A-87D491AB552A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/>
        <p:txBody>
          <a:bodyPr/>
          <a:lstStyle/>
          <a:p>
            <a:r>
              <a:rPr lang="en-US"/>
              <a:t>Title of the presentation 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D8C26DBE-6803-46D8-8AC1-E41CA38B8C74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DD52E7CA-940C-4B6E-9E73-0245BA95FC91}" type="slidenum">
              <a:rPr lang="en-US" noProof="0" smtClean="0"/>
              <a:pPr/>
              <a:t>‹Nr.›</a:t>
            </a:fld>
            <a:r>
              <a:rPr lang="en-US" noProof="0"/>
              <a:t> /</a:t>
            </a: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7F41775F-9C59-47DD-9DD9-A6E52E0F5C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 err="1"/>
              <a:t>TitLe</a:t>
            </a:r>
            <a:r>
              <a:rPr lang="en-US" noProof="0"/>
              <a:t> 1 (LEVEL 0) arial 18-point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26541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26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x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texte 7"/>
          <p:cNvSpPr>
            <a:spLocks noGrp="1"/>
          </p:cNvSpPr>
          <p:nvPr>
            <p:ph type="body" sz="quarter" idx="13" hasCustomPrompt="1"/>
          </p:nvPr>
        </p:nvSpPr>
        <p:spPr>
          <a:xfrm>
            <a:off x="360000" y="654998"/>
            <a:ext cx="7973765" cy="288000"/>
          </a:xfrm>
          <a:prstGeom prst="rect">
            <a:avLst/>
          </a:prstGeom>
        </p:spPr>
        <p:txBody>
          <a:bodyPr tIns="0">
            <a:noAutofit/>
          </a:bodyPr>
          <a:lstStyle>
            <a:lvl1pPr marL="0" marR="0" indent="0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cap="none" baseline="0">
                <a:solidFill>
                  <a:schemeClr val="bg2"/>
                </a:solidFill>
              </a:defRPr>
            </a:lvl1pPr>
            <a:lvl2pPr marL="359991" marR="0" indent="-359991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tabLst/>
              <a:defRPr/>
            </a:lvl2pPr>
            <a:lvl3pPr marL="503987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◦"/>
              <a:tabLst/>
              <a:defRPr/>
            </a:lvl3pPr>
            <a:lvl4pPr marL="791981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▪"/>
              <a:tabLst/>
              <a:defRPr/>
            </a:lvl4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8B292E44-78F0-46CB-8E25-ADFBC4475A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 err="1"/>
              <a:t>TitLe</a:t>
            </a:r>
            <a:r>
              <a:rPr lang="en-US" noProof="0"/>
              <a:t> 1 (LEVEL 0) arial 18-point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491AF826-6135-4D1B-88F9-048CD66C029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0000" y="1073301"/>
            <a:ext cx="2699555" cy="3443138"/>
          </a:xfrm>
        </p:spPr>
        <p:txBody>
          <a:bodyPr/>
          <a:lstStyle/>
          <a:p>
            <a:pPr lvl="0"/>
            <a:r>
              <a:rPr lang="en-US" noProof="0"/>
              <a:t>Cliquez pour modifier les styles du texte du masque</a:t>
            </a:r>
          </a:p>
          <a:p>
            <a:pPr lvl="1"/>
            <a:r>
              <a:rPr lang="en-US" noProof="0"/>
              <a:t>Deuxième niveau</a:t>
            </a:r>
          </a:p>
          <a:p>
            <a:pPr lvl="2"/>
            <a:r>
              <a:rPr lang="en-US" noProof="0"/>
              <a:t>Troisième niveau</a:t>
            </a:r>
          </a:p>
          <a:p>
            <a:pPr lvl="3"/>
            <a:r>
              <a:rPr lang="en-US" noProof="0"/>
              <a:t>Quatrième niveau</a:t>
            </a:r>
          </a:p>
        </p:txBody>
      </p:sp>
      <p:sp>
        <p:nvSpPr>
          <p:cNvPr id="18" name="Espace réservé du texte 10">
            <a:extLst>
              <a:ext uri="{FF2B5EF4-FFF2-40B4-BE49-F238E27FC236}">
                <a16:creationId xmlns:a16="http://schemas.microsoft.com/office/drawing/2014/main" id="{CFEEE405-8235-42BE-A489-8306C9A0C830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226804" y="1073301"/>
            <a:ext cx="2699555" cy="3443138"/>
          </a:xfrm>
        </p:spPr>
        <p:txBody>
          <a:bodyPr/>
          <a:lstStyle/>
          <a:p>
            <a:pPr lvl="0"/>
            <a:r>
              <a:rPr lang="en-US" noProof="0"/>
              <a:t>Cliquez pour modifier les styles du texte du masque</a:t>
            </a:r>
          </a:p>
          <a:p>
            <a:pPr lvl="1"/>
            <a:r>
              <a:rPr lang="en-US" noProof="0"/>
              <a:t>Deuxième niveau</a:t>
            </a:r>
          </a:p>
          <a:p>
            <a:pPr lvl="2"/>
            <a:r>
              <a:rPr lang="en-US" noProof="0"/>
              <a:t>Troisième niveau</a:t>
            </a:r>
          </a:p>
          <a:p>
            <a:pPr lvl="3"/>
            <a:r>
              <a:rPr lang="en-US" noProof="0"/>
              <a:t>Quatrième niveau</a:t>
            </a:r>
          </a:p>
        </p:txBody>
      </p:sp>
      <p:sp>
        <p:nvSpPr>
          <p:cNvPr id="19" name="Espace réservé du texte 10">
            <a:extLst>
              <a:ext uri="{FF2B5EF4-FFF2-40B4-BE49-F238E27FC236}">
                <a16:creationId xmlns:a16="http://schemas.microsoft.com/office/drawing/2014/main" id="{F7D78955-164B-4A0F-8C9D-680FC8F401B1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093608" y="1073301"/>
            <a:ext cx="2699555" cy="3443138"/>
          </a:xfrm>
        </p:spPr>
        <p:txBody>
          <a:bodyPr/>
          <a:lstStyle/>
          <a:p>
            <a:pPr lvl="0"/>
            <a:r>
              <a:rPr lang="en-US" noProof="0"/>
              <a:t>Cliquez pour modifier les styles du texte du masque</a:t>
            </a:r>
          </a:p>
          <a:p>
            <a:pPr lvl="1"/>
            <a:r>
              <a:rPr lang="en-US" noProof="0"/>
              <a:t>Deuxième niveau</a:t>
            </a:r>
          </a:p>
          <a:p>
            <a:pPr lvl="2"/>
            <a:r>
              <a:rPr lang="en-US" noProof="0"/>
              <a:t>Troisième niveau</a:t>
            </a:r>
          </a:p>
          <a:p>
            <a:pPr lvl="3"/>
            <a:r>
              <a:rPr lang="en-US" noProof="0"/>
              <a:t>Quatrième niveau</a:t>
            </a: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6F9446D-A7AF-4B50-AD59-DB380E24CDBD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Title of the presentation 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5C36AEF9-67A3-4B74-8333-BF55A40C18C3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DD52E7CA-940C-4B6E-9E73-0245BA95FC91}" type="slidenum">
              <a:rPr lang="en-US" noProof="0" smtClean="0"/>
              <a:pPr/>
              <a:t>‹Nr.›</a:t>
            </a:fld>
            <a:r>
              <a:rPr lang="en-US" noProof="0"/>
              <a:t> /</a:t>
            </a:r>
          </a:p>
        </p:txBody>
      </p:sp>
    </p:spTree>
    <p:extLst>
      <p:ext uri="{BB962C8B-B14F-4D97-AF65-F5344CB8AC3E}">
        <p14:creationId xmlns:p14="http://schemas.microsoft.com/office/powerpoint/2010/main" val="31203583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26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visuel 1/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/>
          <p:cNvSpPr txBox="1"/>
          <p:nvPr userDrawn="1"/>
        </p:nvSpPr>
        <p:spPr>
          <a:xfrm>
            <a:off x="9534310" y="494346"/>
            <a:ext cx="2952328" cy="30828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sz="900" b="1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an image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</a:t>
            </a:r>
            <a:r>
              <a:rPr lang="en-US" sz="900" b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icon in the </a:t>
            </a:r>
            <a:r>
              <a:rPr lang="en-US" sz="900" b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  <a:r>
              <a: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tab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your image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endParaRPr lang="en-US" sz="900" baseline="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buNone/>
            </a:pP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sz="900" b="1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resize an image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image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 to the Format tab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Crop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Cropping handles will appear. Click, hold and drag a handle to crop the image.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Centre the image by clicking, holding and dragging it to the centre of the box. </a:t>
            </a:r>
          </a:p>
          <a:p>
            <a:pPr marL="0" indent="0">
              <a:spcBef>
                <a:spcPts val="200"/>
              </a:spcBef>
              <a:buFont typeface="+mj-lt"/>
              <a:buNone/>
            </a:pPr>
            <a:r>
              <a:rPr lang="en-US" sz="900" u="sng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N.B.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crop the image proportionally, hold the Shift key while you resize the image.</a:t>
            </a:r>
          </a:p>
          <a:p>
            <a:pPr marL="0" indent="0">
              <a:spcBef>
                <a:spcPts val="200"/>
              </a:spcBef>
              <a:buNone/>
            </a:pPr>
            <a:endParaRPr lang="en-US" sz="900" baseline="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sz="900" b="1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replace</a:t>
            </a:r>
            <a:r>
              <a:rPr lang="en-US" sz="900" b="1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="1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 image displayed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Delete the image displayed</a:t>
            </a:r>
            <a:endParaRPr lang="en-US" sz="900" baseline="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Pictures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icon</a:t>
            </a:r>
            <a:endParaRPr lang="en-US" sz="90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a new image</a:t>
            </a:r>
          </a:p>
        </p:txBody>
      </p:sp>
      <p:grpSp>
        <p:nvGrpSpPr>
          <p:cNvPr id="24" name="Groupe 23"/>
          <p:cNvGrpSpPr/>
          <p:nvPr userDrawn="1"/>
        </p:nvGrpSpPr>
        <p:grpSpPr>
          <a:xfrm flipH="1">
            <a:off x="9302033" y="554852"/>
            <a:ext cx="144016" cy="2903220"/>
            <a:chOff x="-252536" y="-475622"/>
            <a:chExt cx="144016" cy="2903220"/>
          </a:xfrm>
        </p:grpSpPr>
        <p:cxnSp>
          <p:nvCxnSpPr>
            <p:cNvPr id="27" name="Connecteur droit 26"/>
            <p:cNvCxnSpPr/>
            <p:nvPr userDrawn="1"/>
          </p:nvCxnSpPr>
          <p:spPr>
            <a:xfrm rot="10800000" flipH="1" flipV="1">
              <a:off x="-252536" y="-475622"/>
              <a:ext cx="0" cy="290322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eur droit 27"/>
            <p:cNvCxnSpPr/>
            <p:nvPr userDrawn="1"/>
          </p:nvCxnSpPr>
          <p:spPr>
            <a:xfrm flipH="1">
              <a:off x="-252536" y="911924"/>
              <a:ext cx="144016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6" name="Image 2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2338" y="1286333"/>
            <a:ext cx="308933" cy="492004"/>
          </a:xfrm>
          <a:prstGeom prst="rect">
            <a:avLst/>
          </a:prstGeom>
          <a:ln>
            <a:solidFill>
              <a:schemeClr val="bg2"/>
            </a:solidFill>
          </a:ln>
        </p:spPr>
      </p:pic>
      <p:sp>
        <p:nvSpPr>
          <p:cNvPr id="15" name="Espace réservé du texte 7">
            <a:extLst>
              <a:ext uri="{FF2B5EF4-FFF2-40B4-BE49-F238E27FC236}">
                <a16:creationId xmlns:a16="http://schemas.microsoft.com/office/drawing/2014/main" id="{BFDFF783-0F3D-4B87-B773-EE89DBDEA58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60001" y="654998"/>
            <a:ext cx="5064056" cy="288000"/>
          </a:xfrm>
          <a:prstGeom prst="rect">
            <a:avLst/>
          </a:prstGeom>
        </p:spPr>
        <p:txBody>
          <a:bodyPr tIns="0">
            <a:noAutofit/>
          </a:bodyPr>
          <a:lstStyle>
            <a:lvl1pPr marL="0" marR="0" indent="0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cap="none" baseline="0">
                <a:solidFill>
                  <a:schemeClr val="bg2"/>
                </a:solidFill>
              </a:defRPr>
            </a:lvl1pPr>
            <a:lvl2pPr marL="359991" marR="0" indent="-359991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tabLst/>
              <a:defRPr/>
            </a:lvl2pPr>
            <a:lvl3pPr marL="503987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◦"/>
              <a:tabLst/>
              <a:defRPr/>
            </a:lvl3pPr>
            <a:lvl4pPr marL="791981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▪"/>
              <a:tabLst/>
              <a:defRPr/>
            </a:lvl4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1F73483C-7FD2-4451-825B-7A932629040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327702"/>
            <a:ext cx="5064055" cy="276999"/>
          </a:xfrm>
        </p:spPr>
        <p:txBody>
          <a:bodyPr/>
          <a:lstStyle/>
          <a:p>
            <a:r>
              <a:rPr lang="en-US" noProof="0" err="1"/>
              <a:t>TitLe</a:t>
            </a:r>
            <a:r>
              <a:rPr lang="en-US" noProof="0"/>
              <a:t> 1 (LEVEL 0) arial 18-point</a:t>
            </a:r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284DC51A-D5E9-46AD-A915-1D44753E9CE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0001" y="1073301"/>
            <a:ext cx="4821046" cy="3443138"/>
          </a:xfrm>
        </p:spPr>
        <p:txBody>
          <a:bodyPr/>
          <a:lstStyle/>
          <a:p>
            <a:pPr lvl="0"/>
            <a:r>
              <a:rPr lang="en-US" noProof="0"/>
              <a:t>Cliquez pour modifier les styles du texte du masque</a:t>
            </a:r>
          </a:p>
          <a:p>
            <a:pPr lvl="1"/>
            <a:r>
              <a:rPr lang="en-US" noProof="0"/>
              <a:t>Deuxième niveau</a:t>
            </a:r>
          </a:p>
          <a:p>
            <a:pPr lvl="2"/>
            <a:r>
              <a:rPr lang="en-US" noProof="0"/>
              <a:t>Troisième niveau</a:t>
            </a:r>
          </a:p>
          <a:p>
            <a:pPr lvl="3"/>
            <a:r>
              <a:rPr lang="en-US" noProof="0"/>
              <a:t>Quatrième niveau</a:t>
            </a:r>
          </a:p>
        </p:txBody>
      </p:sp>
      <p:sp>
        <p:nvSpPr>
          <p:cNvPr id="16" name="Espace réservé pour une image  12">
            <a:extLst>
              <a:ext uri="{FF2B5EF4-FFF2-40B4-BE49-F238E27FC236}">
                <a16:creationId xmlns:a16="http://schemas.microsoft.com/office/drawing/2014/main" id="{CBF8930B-8B4A-46DB-A8D2-8C018F037CE2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5415541" y="347665"/>
            <a:ext cx="3382641" cy="4168774"/>
          </a:xfrm>
          <a:prstGeom prst="roundRect">
            <a:avLst>
              <a:gd name="adj" fmla="val 2932"/>
            </a:avLst>
          </a:prstGeom>
          <a:solidFill>
            <a:schemeClr val="bg1">
              <a:lumMod val="95000"/>
            </a:schemeClr>
          </a:solidFill>
        </p:spPr>
        <p:txBody>
          <a:bodyPr wrap="square" bIns="612000" anchor="ctr">
            <a:noAutofit/>
          </a:bodyPr>
          <a:lstStyle>
            <a:lvl1pPr marL="0" indent="0" algn="ctr">
              <a:spcBef>
                <a:spcPts val="1200"/>
              </a:spcBef>
              <a:buNone/>
              <a:defRPr/>
            </a:lvl1pPr>
          </a:lstStyle>
          <a:p>
            <a:endParaRPr lang="en-US" noProof="0"/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235F8665-7307-4C94-8A8E-6148FE0EADB5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Title of the presentation 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512C9C9-4017-49F2-8C78-5369EDA8D2C6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DD52E7CA-940C-4B6E-9E73-0245BA95FC91}" type="slidenum">
              <a:rPr lang="en-US" noProof="0" smtClean="0"/>
              <a:pPr/>
              <a:t>‹Nr.›</a:t>
            </a:fld>
            <a:r>
              <a:rPr lang="en-US" noProof="0"/>
              <a:t> /</a:t>
            </a:r>
          </a:p>
        </p:txBody>
      </p:sp>
      <p:sp>
        <p:nvSpPr>
          <p:cNvPr id="14" name="ZoneTexte 18">
            <a:extLst>
              <a:ext uri="{FF2B5EF4-FFF2-40B4-BE49-F238E27FC236}">
                <a16:creationId xmlns:a16="http://schemas.microsoft.com/office/drawing/2014/main" id="{8CB8E7C8-6F78-4956-8C43-501D911E87E3}"/>
              </a:ext>
            </a:extLst>
          </p:cNvPr>
          <p:cNvSpPr txBox="1"/>
          <p:nvPr userDrawn="1"/>
        </p:nvSpPr>
        <p:spPr>
          <a:xfrm>
            <a:off x="-2300564" y="494385"/>
            <a:ext cx="2100583" cy="1025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="1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="1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tauschen</a:t>
            </a:r>
            <a:r>
              <a:rPr lang="en-US" sz="900" b="1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Rechtsklick</a:t>
            </a:r>
            <a:r>
              <a: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auf das </a:t>
            </a:r>
            <a:r>
              <a:rPr lang="en-US" sz="90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Foto</a:t>
            </a:r>
            <a:endParaRPr lang="en-US" sz="900" baseline="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90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ändern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auswählen</a:t>
            </a:r>
            <a:endParaRPr lang="en-US" sz="900" baseline="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Gewünschtes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Ordner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Laufwerk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auswählen</a:t>
            </a:r>
            <a:endParaRPr lang="en-US" sz="90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endParaRPr lang="en-US" sz="900" b="1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7" name="Groupe 51">
            <a:extLst>
              <a:ext uri="{FF2B5EF4-FFF2-40B4-BE49-F238E27FC236}">
                <a16:creationId xmlns:a16="http://schemas.microsoft.com/office/drawing/2014/main" id="{242550B6-20BF-4B7D-BE86-A57608874007}"/>
              </a:ext>
            </a:extLst>
          </p:cNvPr>
          <p:cNvGrpSpPr/>
          <p:nvPr userDrawn="1"/>
        </p:nvGrpSpPr>
        <p:grpSpPr>
          <a:xfrm>
            <a:off x="-252536" y="581025"/>
            <a:ext cx="144016" cy="4562475"/>
            <a:chOff x="-252536" y="-197952"/>
            <a:chExt cx="144016" cy="4562475"/>
          </a:xfrm>
        </p:grpSpPr>
        <p:cxnSp>
          <p:nvCxnSpPr>
            <p:cNvPr id="18" name="Connecteur droit 52">
              <a:extLst>
                <a:ext uri="{FF2B5EF4-FFF2-40B4-BE49-F238E27FC236}">
                  <a16:creationId xmlns:a16="http://schemas.microsoft.com/office/drawing/2014/main" id="{FF09EC4E-BAB6-4850-B996-1B078D0961FE}"/>
                </a:ext>
              </a:extLst>
            </p:cNvPr>
            <p:cNvCxnSpPr/>
            <p:nvPr userDrawn="1"/>
          </p:nvCxnSpPr>
          <p:spPr>
            <a:xfrm>
              <a:off x="-252536" y="-197952"/>
              <a:ext cx="0" cy="4562475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eur droit 53">
              <a:extLst>
                <a:ext uri="{FF2B5EF4-FFF2-40B4-BE49-F238E27FC236}">
                  <a16:creationId xmlns:a16="http://schemas.microsoft.com/office/drawing/2014/main" id="{5DACF023-ED39-4B11-8FE6-9748A415CB15}"/>
                </a:ext>
              </a:extLst>
            </p:cNvPr>
            <p:cNvCxnSpPr/>
            <p:nvPr userDrawn="1"/>
          </p:nvCxnSpPr>
          <p:spPr>
            <a:xfrm flipH="1">
              <a:off x="-252536" y="1240051"/>
              <a:ext cx="144016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7555997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suel 1/3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space réservé du texte 7">
            <a:extLst>
              <a:ext uri="{FF2B5EF4-FFF2-40B4-BE49-F238E27FC236}">
                <a16:creationId xmlns:a16="http://schemas.microsoft.com/office/drawing/2014/main" id="{884F5BCB-6D56-4AB9-92E8-FA03D590B40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941999" y="654998"/>
            <a:ext cx="4384189" cy="288000"/>
          </a:xfrm>
          <a:prstGeom prst="rect">
            <a:avLst/>
          </a:prstGeom>
        </p:spPr>
        <p:txBody>
          <a:bodyPr tIns="0">
            <a:noAutofit/>
          </a:bodyPr>
          <a:lstStyle>
            <a:lvl1pPr marL="0" marR="0" indent="0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cap="none" baseline="0">
                <a:solidFill>
                  <a:schemeClr val="bg2"/>
                </a:solidFill>
              </a:defRPr>
            </a:lvl1pPr>
            <a:lvl2pPr marL="359991" marR="0" indent="-359991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tabLst/>
              <a:defRPr/>
            </a:lvl2pPr>
            <a:lvl3pPr marL="503987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◦"/>
              <a:tabLst/>
              <a:defRPr/>
            </a:lvl3pPr>
            <a:lvl4pPr marL="791981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▪"/>
              <a:tabLst/>
              <a:defRPr/>
            </a:lvl4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1F3E4D4-25FF-4610-91B2-31E97C6320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42001" y="327702"/>
            <a:ext cx="4384188" cy="276999"/>
          </a:xfrm>
        </p:spPr>
        <p:txBody>
          <a:bodyPr/>
          <a:lstStyle/>
          <a:p>
            <a:r>
              <a:rPr lang="en-US" noProof="0" err="1"/>
              <a:t>TitLe</a:t>
            </a:r>
            <a:r>
              <a:rPr lang="en-US" noProof="0"/>
              <a:t> 1 (LEVEL 0) arial 18-point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376EA039-2D90-4E19-9ACC-96D5BFE331D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941763" y="1071879"/>
            <a:ext cx="4851400" cy="3444559"/>
          </a:xfrm>
        </p:spPr>
        <p:txBody>
          <a:bodyPr/>
          <a:lstStyle/>
          <a:p>
            <a:pPr lvl="0"/>
            <a:r>
              <a:rPr lang="en-US" noProof="0"/>
              <a:t>Cliquez pour modifier les styles du texte du masque</a:t>
            </a:r>
          </a:p>
          <a:p>
            <a:pPr lvl="1"/>
            <a:r>
              <a:rPr lang="en-US" noProof="0"/>
              <a:t>Deuxième niveau</a:t>
            </a:r>
          </a:p>
          <a:p>
            <a:pPr lvl="2"/>
            <a:r>
              <a:rPr lang="en-US" noProof="0"/>
              <a:t>Troisième niveau</a:t>
            </a:r>
          </a:p>
        </p:txBody>
      </p:sp>
      <p:sp>
        <p:nvSpPr>
          <p:cNvPr id="14" name="Espace réservé pour une image  12">
            <a:extLst>
              <a:ext uri="{FF2B5EF4-FFF2-40B4-BE49-F238E27FC236}">
                <a16:creationId xmlns:a16="http://schemas.microsoft.com/office/drawing/2014/main" id="{BEEAF0CE-8DEE-4553-A899-F4DF84FF0F5F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352426" y="347665"/>
            <a:ext cx="3382640" cy="4168773"/>
          </a:xfrm>
          <a:prstGeom prst="roundRect">
            <a:avLst>
              <a:gd name="adj" fmla="val 2932"/>
            </a:avLst>
          </a:prstGeom>
          <a:solidFill>
            <a:schemeClr val="bg1">
              <a:lumMod val="95000"/>
            </a:schemeClr>
          </a:solidFill>
        </p:spPr>
        <p:txBody>
          <a:bodyPr wrap="square" bIns="612000" anchor="ctr">
            <a:noAutofit/>
          </a:bodyPr>
          <a:lstStyle>
            <a:lvl1pPr marL="0" indent="0" algn="ctr">
              <a:spcBef>
                <a:spcPts val="1200"/>
              </a:spcBef>
              <a:buNone/>
              <a:defRPr/>
            </a:lvl1pPr>
          </a:lstStyle>
          <a:p>
            <a:endParaRPr lang="en-US" noProof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56B919B-1BF2-4C96-913C-05B082A6BAD0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/>
        <p:txBody>
          <a:bodyPr/>
          <a:lstStyle/>
          <a:p>
            <a:r>
              <a:rPr lang="en-US"/>
              <a:t>Title of the presentation 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6AB1DED-879B-48C1-BCAB-E65F78C683C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DD52E7CA-940C-4B6E-9E73-0245BA95FC91}" type="slidenum">
              <a:rPr lang="en-US" noProof="0" smtClean="0"/>
              <a:pPr/>
              <a:t>‹Nr.›</a:t>
            </a:fld>
            <a:r>
              <a:rPr lang="en-US" noProof="0"/>
              <a:t> /</a:t>
            </a:r>
          </a:p>
        </p:txBody>
      </p:sp>
      <p:sp>
        <p:nvSpPr>
          <p:cNvPr id="15" name="ZoneTexte 18">
            <a:extLst>
              <a:ext uri="{FF2B5EF4-FFF2-40B4-BE49-F238E27FC236}">
                <a16:creationId xmlns:a16="http://schemas.microsoft.com/office/drawing/2014/main" id="{8CB8E7C8-6F78-4956-8C43-501D911E87E3}"/>
              </a:ext>
            </a:extLst>
          </p:cNvPr>
          <p:cNvSpPr txBox="1"/>
          <p:nvPr userDrawn="1"/>
        </p:nvSpPr>
        <p:spPr>
          <a:xfrm>
            <a:off x="-2300564" y="494385"/>
            <a:ext cx="2100583" cy="1025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="1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="1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tauschen</a:t>
            </a:r>
            <a:r>
              <a:rPr lang="en-US" sz="900" b="1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Rechtsklick</a:t>
            </a:r>
            <a:r>
              <a: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auf das </a:t>
            </a:r>
            <a:r>
              <a:rPr lang="en-US" sz="90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Foto</a:t>
            </a:r>
            <a:endParaRPr lang="en-US" sz="900" baseline="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90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ändern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auswählen</a:t>
            </a:r>
            <a:endParaRPr lang="en-US" sz="900" baseline="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Gewünschtes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Ordner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Laufwerk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auswählen</a:t>
            </a:r>
            <a:endParaRPr lang="en-US" sz="90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endParaRPr lang="en-US" sz="900" b="1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7" name="Groupe 51">
            <a:extLst>
              <a:ext uri="{FF2B5EF4-FFF2-40B4-BE49-F238E27FC236}">
                <a16:creationId xmlns:a16="http://schemas.microsoft.com/office/drawing/2014/main" id="{242550B6-20BF-4B7D-BE86-A57608874007}"/>
              </a:ext>
            </a:extLst>
          </p:cNvPr>
          <p:cNvGrpSpPr/>
          <p:nvPr userDrawn="1"/>
        </p:nvGrpSpPr>
        <p:grpSpPr>
          <a:xfrm>
            <a:off x="-252536" y="581025"/>
            <a:ext cx="144016" cy="4562475"/>
            <a:chOff x="-252536" y="-197952"/>
            <a:chExt cx="144016" cy="4562475"/>
          </a:xfrm>
        </p:grpSpPr>
        <p:cxnSp>
          <p:nvCxnSpPr>
            <p:cNvPr id="18" name="Connecteur droit 52">
              <a:extLst>
                <a:ext uri="{FF2B5EF4-FFF2-40B4-BE49-F238E27FC236}">
                  <a16:creationId xmlns:a16="http://schemas.microsoft.com/office/drawing/2014/main" id="{FF09EC4E-BAB6-4850-B996-1B078D0961FE}"/>
                </a:ext>
              </a:extLst>
            </p:cNvPr>
            <p:cNvCxnSpPr/>
            <p:nvPr userDrawn="1"/>
          </p:nvCxnSpPr>
          <p:spPr>
            <a:xfrm>
              <a:off x="-252536" y="-197952"/>
              <a:ext cx="0" cy="4562475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eur droit 53">
              <a:extLst>
                <a:ext uri="{FF2B5EF4-FFF2-40B4-BE49-F238E27FC236}">
                  <a16:creationId xmlns:a16="http://schemas.microsoft.com/office/drawing/2014/main" id="{5DACF023-ED39-4B11-8FE6-9748A415CB15}"/>
                </a:ext>
              </a:extLst>
            </p:cNvPr>
            <p:cNvCxnSpPr/>
            <p:nvPr userDrawn="1"/>
          </p:nvCxnSpPr>
          <p:spPr>
            <a:xfrm flipH="1">
              <a:off x="-252536" y="1240051"/>
              <a:ext cx="144016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9455373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et 2 petites image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276A1C73-504F-4EFB-B472-CAF8483148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327702"/>
            <a:ext cx="6480980" cy="276999"/>
          </a:xfrm>
        </p:spPr>
        <p:txBody>
          <a:bodyPr/>
          <a:lstStyle/>
          <a:p>
            <a:r>
              <a:rPr lang="en-US" noProof="0" err="1"/>
              <a:t>TitLe</a:t>
            </a:r>
            <a:r>
              <a:rPr lang="en-US" noProof="0"/>
              <a:t> 1 (LEVEL 0) arial 18-point</a:t>
            </a:r>
          </a:p>
        </p:txBody>
      </p:sp>
      <p:sp>
        <p:nvSpPr>
          <p:cNvPr id="19" name="Espace réservé du texte 7">
            <a:extLst>
              <a:ext uri="{FF2B5EF4-FFF2-40B4-BE49-F238E27FC236}">
                <a16:creationId xmlns:a16="http://schemas.microsoft.com/office/drawing/2014/main" id="{1547431F-7128-4125-8C02-E7235B35E5D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60000" y="654998"/>
            <a:ext cx="6484142" cy="288000"/>
          </a:xfrm>
          <a:prstGeom prst="rect">
            <a:avLst/>
          </a:prstGeom>
        </p:spPr>
        <p:txBody>
          <a:bodyPr tIns="0">
            <a:noAutofit/>
          </a:bodyPr>
          <a:lstStyle>
            <a:lvl1pPr marL="0" marR="0" indent="0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cap="none" baseline="0">
                <a:solidFill>
                  <a:schemeClr val="bg2"/>
                </a:solidFill>
              </a:defRPr>
            </a:lvl1pPr>
            <a:lvl2pPr marL="359991" marR="0" indent="-359991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tabLst/>
              <a:defRPr/>
            </a:lvl2pPr>
            <a:lvl3pPr marL="503987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◦"/>
              <a:tabLst/>
              <a:defRPr/>
            </a:lvl3pPr>
            <a:lvl4pPr marL="791981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▪"/>
              <a:tabLst/>
              <a:defRPr/>
            </a:lvl4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30" name="Espace réservé pour une image  29">
            <a:extLst>
              <a:ext uri="{FF2B5EF4-FFF2-40B4-BE49-F238E27FC236}">
                <a16:creationId xmlns:a16="http://schemas.microsoft.com/office/drawing/2014/main" id="{74911412-C9BF-4051-B013-27DCDCCC226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988157" y="722479"/>
            <a:ext cx="1805006" cy="1849271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9E37E46B-A015-4F6F-A43F-B4499A62F2D3}"/>
              </a:ext>
            </a:extLst>
          </p:cNvPr>
          <p:cNvSpPr txBox="1"/>
          <p:nvPr userDrawn="1"/>
        </p:nvSpPr>
        <p:spPr>
          <a:xfrm>
            <a:off x="9679234" y="494385"/>
            <a:ext cx="2100583" cy="3031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sz="900" b="1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replace</a:t>
            </a:r>
            <a:r>
              <a:rPr lang="en-US" sz="900" b="1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="1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 image displayed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Delete the image displayed</a:t>
            </a:r>
            <a:endParaRPr lang="en-US" sz="900" baseline="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Pictures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icon</a:t>
            </a:r>
            <a:endParaRPr lang="en-US" sz="90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a new image</a:t>
            </a:r>
            <a:r>
              <a:rPr lang="en-US" sz="900" b="1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179388" indent="-176213">
              <a:spcBef>
                <a:spcPts val="200"/>
              </a:spcBef>
              <a:buAutoNum type="arabicPeriod"/>
              <a:tabLst/>
            </a:pPr>
            <a:endParaRPr lang="en-US" sz="900" b="1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buNone/>
            </a:pP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sz="900" b="1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resize an image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image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 to the Format tab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Crop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Cropping handles will appear. Click, hold and drag a handle to crop the image.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Centre the image by clicking, holding and dragging it to the centre of the box. </a:t>
            </a:r>
          </a:p>
          <a:p>
            <a:pPr marL="0" indent="0">
              <a:spcBef>
                <a:spcPts val="200"/>
              </a:spcBef>
              <a:buFont typeface="+mj-lt"/>
              <a:buNone/>
            </a:pPr>
            <a:r>
              <a:rPr lang="en-US" sz="900" u="sng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N.B.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crop the image proportionally, hold the Shift key while you resize the image.</a:t>
            </a:r>
          </a:p>
          <a:p>
            <a:pPr marL="0" indent="0">
              <a:spcBef>
                <a:spcPts val="200"/>
              </a:spcBef>
              <a:buNone/>
            </a:pPr>
            <a:endParaRPr lang="en-US" sz="900" baseline="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242550B6-20BF-4B7D-BE86-A57608874007}"/>
              </a:ext>
            </a:extLst>
          </p:cNvPr>
          <p:cNvGrpSpPr/>
          <p:nvPr userDrawn="1"/>
        </p:nvGrpSpPr>
        <p:grpSpPr>
          <a:xfrm flipH="1">
            <a:off x="9219400" y="581025"/>
            <a:ext cx="144016" cy="4562475"/>
            <a:chOff x="-252536" y="-197952"/>
            <a:chExt cx="144016" cy="4562475"/>
          </a:xfrm>
        </p:grpSpPr>
        <p:cxnSp>
          <p:nvCxnSpPr>
            <p:cNvPr id="53" name="Connecteur droit 52">
              <a:extLst>
                <a:ext uri="{FF2B5EF4-FFF2-40B4-BE49-F238E27FC236}">
                  <a16:creationId xmlns:a16="http://schemas.microsoft.com/office/drawing/2014/main" id="{FF09EC4E-BAB6-4850-B996-1B078D0961FE}"/>
                </a:ext>
              </a:extLst>
            </p:cNvPr>
            <p:cNvCxnSpPr/>
            <p:nvPr userDrawn="1"/>
          </p:nvCxnSpPr>
          <p:spPr>
            <a:xfrm>
              <a:off x="-252536" y="-197952"/>
              <a:ext cx="0" cy="4562475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Connecteur droit 53">
              <a:extLst>
                <a:ext uri="{FF2B5EF4-FFF2-40B4-BE49-F238E27FC236}">
                  <a16:creationId xmlns:a16="http://schemas.microsoft.com/office/drawing/2014/main" id="{5DACF023-ED39-4B11-8FE6-9748A415CB15}"/>
                </a:ext>
              </a:extLst>
            </p:cNvPr>
            <p:cNvCxnSpPr/>
            <p:nvPr userDrawn="1"/>
          </p:nvCxnSpPr>
          <p:spPr>
            <a:xfrm flipH="1">
              <a:off x="-252536" y="260648"/>
              <a:ext cx="144016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cteur droit 17">
              <a:extLst>
                <a:ext uri="{FF2B5EF4-FFF2-40B4-BE49-F238E27FC236}">
                  <a16:creationId xmlns:a16="http://schemas.microsoft.com/office/drawing/2014/main" id="{F453AC62-F0B9-47B2-ADA4-B2B2517DC47B}"/>
                </a:ext>
              </a:extLst>
            </p:cNvPr>
            <p:cNvCxnSpPr/>
            <p:nvPr userDrawn="1"/>
          </p:nvCxnSpPr>
          <p:spPr>
            <a:xfrm flipH="1">
              <a:off x="-252536" y="2337098"/>
              <a:ext cx="144016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5" name="Image 54">
            <a:extLst>
              <a:ext uri="{FF2B5EF4-FFF2-40B4-BE49-F238E27FC236}">
                <a16:creationId xmlns:a16="http://schemas.microsoft.com/office/drawing/2014/main" id="{195E1888-A9FE-4984-8EEC-E22E24E925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24800" y="2027187"/>
            <a:ext cx="308933" cy="492004"/>
          </a:xfrm>
          <a:prstGeom prst="rect">
            <a:avLst/>
          </a:prstGeom>
          <a:ln>
            <a:solidFill>
              <a:schemeClr val="bg2"/>
            </a:solidFill>
          </a:ln>
        </p:spPr>
      </p:pic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E6FB99C0-B98C-4E1A-9D4A-B92A70B5D3A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0000" y="1073301"/>
            <a:ext cx="6309485" cy="3443138"/>
          </a:xfrm>
        </p:spPr>
        <p:txBody>
          <a:bodyPr/>
          <a:lstStyle/>
          <a:p>
            <a:pPr lvl="0"/>
            <a:r>
              <a:rPr lang="en-US" noProof="0" err="1"/>
              <a:t>Cliquez</a:t>
            </a:r>
            <a:r>
              <a:rPr lang="en-US" noProof="0"/>
              <a:t> pour modifier les styles du </a:t>
            </a:r>
            <a:r>
              <a:rPr lang="en-US" noProof="0" err="1"/>
              <a:t>texte</a:t>
            </a:r>
            <a:r>
              <a:rPr lang="en-US" noProof="0"/>
              <a:t> du masque</a:t>
            </a:r>
          </a:p>
          <a:p>
            <a:pPr lvl="1"/>
            <a:r>
              <a:rPr lang="en-US" noProof="0" err="1"/>
              <a:t>Deuxième</a:t>
            </a:r>
            <a:r>
              <a:rPr lang="en-US" noProof="0"/>
              <a:t> </a:t>
            </a:r>
            <a:r>
              <a:rPr lang="en-US" noProof="0" err="1"/>
              <a:t>niveau</a:t>
            </a:r>
            <a:endParaRPr lang="en-US" noProof="0"/>
          </a:p>
          <a:p>
            <a:pPr lvl="2"/>
            <a:r>
              <a:rPr lang="en-US" noProof="0" err="1"/>
              <a:t>Troisième</a:t>
            </a:r>
            <a:r>
              <a:rPr lang="en-US" noProof="0"/>
              <a:t> </a:t>
            </a:r>
            <a:r>
              <a:rPr lang="en-US" noProof="0" err="1"/>
              <a:t>niveau</a:t>
            </a:r>
            <a:endParaRPr lang="en-US" noProof="0"/>
          </a:p>
          <a:p>
            <a:pPr lvl="3"/>
            <a:r>
              <a:rPr lang="en-US" noProof="0" err="1"/>
              <a:t>Quatrième</a:t>
            </a:r>
            <a:r>
              <a:rPr lang="en-US" noProof="0"/>
              <a:t> </a:t>
            </a:r>
            <a:r>
              <a:rPr lang="en-US" noProof="0" err="1"/>
              <a:t>niveau</a:t>
            </a:r>
            <a:endParaRPr lang="en-US" noProof="0"/>
          </a:p>
        </p:txBody>
      </p:sp>
      <p:sp>
        <p:nvSpPr>
          <p:cNvPr id="15" name="Espace réservé pour une image  29">
            <a:extLst>
              <a:ext uri="{FF2B5EF4-FFF2-40B4-BE49-F238E27FC236}">
                <a16:creationId xmlns:a16="http://schemas.microsoft.com/office/drawing/2014/main" id="{4CD2EE8E-886A-4ABD-9789-ED28185F7EB0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6988157" y="2667168"/>
            <a:ext cx="1805006" cy="1849271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D9E99D35-EAAC-4F90-9836-2740C6F31D2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r>
              <a:rPr lang="en-US"/>
              <a:t>Title of the presentation 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47F53DE-3CAC-4401-BECB-3C9F821D05F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fld id="{DD52E7CA-940C-4B6E-9E73-0245BA95FC91}" type="slidenum">
              <a:rPr lang="en-US" noProof="0" smtClean="0"/>
              <a:pPr/>
              <a:t>‹Nr.›</a:t>
            </a:fld>
            <a:r>
              <a:rPr lang="en-US" noProof="0"/>
              <a:t> /</a:t>
            </a:r>
          </a:p>
        </p:txBody>
      </p:sp>
      <p:sp>
        <p:nvSpPr>
          <p:cNvPr id="16" name="ZoneTexte 18">
            <a:extLst>
              <a:ext uri="{FF2B5EF4-FFF2-40B4-BE49-F238E27FC236}">
                <a16:creationId xmlns:a16="http://schemas.microsoft.com/office/drawing/2014/main" id="{8CB8E7C8-6F78-4956-8C43-501D911E87E3}"/>
              </a:ext>
            </a:extLst>
          </p:cNvPr>
          <p:cNvSpPr txBox="1"/>
          <p:nvPr userDrawn="1"/>
        </p:nvSpPr>
        <p:spPr>
          <a:xfrm>
            <a:off x="-2300564" y="494385"/>
            <a:ext cx="2100583" cy="1025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="1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="1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tauschen</a:t>
            </a:r>
            <a:r>
              <a:rPr lang="en-US" sz="900" b="1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Rechtsklick</a:t>
            </a:r>
            <a:r>
              <a: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auf das </a:t>
            </a:r>
            <a:r>
              <a:rPr lang="en-US" sz="90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Foto</a:t>
            </a:r>
            <a:endParaRPr lang="en-US" sz="900" baseline="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90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ändern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auswählen</a:t>
            </a:r>
            <a:endParaRPr lang="en-US" sz="900" baseline="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Gewünschtes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Ordner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Laufwerk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auswählen</a:t>
            </a:r>
            <a:endParaRPr lang="en-US" sz="90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endParaRPr lang="en-US" sz="900" b="1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0" name="Groupe 51">
            <a:extLst>
              <a:ext uri="{FF2B5EF4-FFF2-40B4-BE49-F238E27FC236}">
                <a16:creationId xmlns:a16="http://schemas.microsoft.com/office/drawing/2014/main" id="{242550B6-20BF-4B7D-BE86-A57608874007}"/>
              </a:ext>
            </a:extLst>
          </p:cNvPr>
          <p:cNvGrpSpPr/>
          <p:nvPr userDrawn="1"/>
        </p:nvGrpSpPr>
        <p:grpSpPr>
          <a:xfrm>
            <a:off x="-252536" y="581025"/>
            <a:ext cx="144016" cy="4562475"/>
            <a:chOff x="-252536" y="-197952"/>
            <a:chExt cx="144016" cy="4562475"/>
          </a:xfrm>
        </p:grpSpPr>
        <p:cxnSp>
          <p:nvCxnSpPr>
            <p:cNvPr id="21" name="Connecteur droit 52">
              <a:extLst>
                <a:ext uri="{FF2B5EF4-FFF2-40B4-BE49-F238E27FC236}">
                  <a16:creationId xmlns:a16="http://schemas.microsoft.com/office/drawing/2014/main" id="{FF09EC4E-BAB6-4850-B996-1B078D0961FE}"/>
                </a:ext>
              </a:extLst>
            </p:cNvPr>
            <p:cNvCxnSpPr/>
            <p:nvPr userDrawn="1"/>
          </p:nvCxnSpPr>
          <p:spPr>
            <a:xfrm>
              <a:off x="-252536" y="-197952"/>
              <a:ext cx="0" cy="4562475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eur droit 53">
              <a:extLst>
                <a:ext uri="{FF2B5EF4-FFF2-40B4-BE49-F238E27FC236}">
                  <a16:creationId xmlns:a16="http://schemas.microsoft.com/office/drawing/2014/main" id="{5DACF023-ED39-4B11-8FE6-9748A415CB15}"/>
                </a:ext>
              </a:extLst>
            </p:cNvPr>
            <p:cNvCxnSpPr/>
            <p:nvPr userDrawn="1"/>
          </p:nvCxnSpPr>
          <p:spPr>
            <a:xfrm flipH="1">
              <a:off x="-252536" y="1240051"/>
              <a:ext cx="144016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1764368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petite image +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Espace réservé pour une image  29">
            <a:extLst>
              <a:ext uri="{FF2B5EF4-FFF2-40B4-BE49-F238E27FC236}">
                <a16:creationId xmlns:a16="http://schemas.microsoft.com/office/drawing/2014/main" id="{62842B35-B946-44F4-B32F-EC077A6058B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988157" y="722479"/>
            <a:ext cx="1805006" cy="1849271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276A1C73-504F-4EFB-B472-CAF8483148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327702"/>
            <a:ext cx="6480980" cy="276999"/>
          </a:xfrm>
        </p:spPr>
        <p:txBody>
          <a:bodyPr/>
          <a:lstStyle/>
          <a:p>
            <a:r>
              <a:rPr lang="en-US" noProof="0" err="1"/>
              <a:t>TitLe</a:t>
            </a:r>
            <a:r>
              <a:rPr lang="en-US" noProof="0"/>
              <a:t> 1 (LEVEL 0) arial 18-point</a:t>
            </a:r>
          </a:p>
        </p:txBody>
      </p:sp>
      <p:sp>
        <p:nvSpPr>
          <p:cNvPr id="19" name="Espace réservé du texte 7">
            <a:extLst>
              <a:ext uri="{FF2B5EF4-FFF2-40B4-BE49-F238E27FC236}">
                <a16:creationId xmlns:a16="http://schemas.microsoft.com/office/drawing/2014/main" id="{1547431F-7128-4125-8C02-E7235B35E5D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60000" y="654998"/>
            <a:ext cx="6484142" cy="288000"/>
          </a:xfrm>
          <a:prstGeom prst="rect">
            <a:avLst/>
          </a:prstGeom>
        </p:spPr>
        <p:txBody>
          <a:bodyPr tIns="0">
            <a:noAutofit/>
          </a:bodyPr>
          <a:lstStyle>
            <a:lvl1pPr marL="0" marR="0" indent="0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cap="none" baseline="0">
                <a:solidFill>
                  <a:schemeClr val="bg2"/>
                </a:solidFill>
              </a:defRPr>
            </a:lvl1pPr>
            <a:lvl2pPr marL="359991" marR="0" indent="-359991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tabLst/>
              <a:defRPr/>
            </a:lvl2pPr>
            <a:lvl3pPr marL="503987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◦"/>
              <a:tabLst/>
              <a:defRPr/>
            </a:lvl3pPr>
            <a:lvl4pPr marL="791981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▪"/>
              <a:tabLst/>
              <a:defRPr/>
            </a:lvl4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E6FB99C0-B98C-4E1A-9D4A-B92A70B5D3A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0000" y="1073301"/>
            <a:ext cx="6309485" cy="3443138"/>
          </a:xfrm>
        </p:spPr>
        <p:txBody>
          <a:bodyPr/>
          <a:lstStyle/>
          <a:p>
            <a:pPr lvl="0"/>
            <a:r>
              <a:rPr lang="en-US" noProof="0"/>
              <a:t>Cliquez pour modifier les styles du texte du masque</a:t>
            </a:r>
          </a:p>
          <a:p>
            <a:pPr lvl="1"/>
            <a:r>
              <a:rPr lang="en-US" noProof="0"/>
              <a:t>Deuxième niveau</a:t>
            </a:r>
          </a:p>
          <a:p>
            <a:pPr lvl="2"/>
            <a:r>
              <a:rPr lang="en-US" noProof="0"/>
              <a:t>Troisième niveau</a:t>
            </a:r>
          </a:p>
          <a:p>
            <a:pPr lvl="3"/>
            <a:r>
              <a:rPr lang="en-US" noProof="0"/>
              <a:t>Quatrième niveau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62F93307-FF6C-4A23-A887-ABBF5881FF86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6988156" y="2667167"/>
            <a:ext cx="1803600" cy="1849271"/>
          </a:xfrm>
          <a:prstGeom prst="roundRect">
            <a:avLst>
              <a:gd name="adj" fmla="val 6210"/>
            </a:avLst>
          </a:prstGeom>
          <a:solidFill>
            <a:schemeClr val="accent3"/>
          </a:solidFill>
        </p:spPr>
        <p:txBody>
          <a:bodyPr vert="horz" wrap="square" lIns="72000" tIns="144000" rIns="91440" bIns="360000" rtlCol="0">
            <a:normAutofit/>
          </a:bodyPr>
          <a:lstStyle>
            <a:lvl1pPr marL="180975" indent="-180975">
              <a:buClr>
                <a:schemeClr val="bg1"/>
              </a:buClr>
              <a:defRPr lang="fr-FR" dirty="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lang="fr-FR" dirty="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lang="fr-FR" dirty="0">
                <a:solidFill>
                  <a:schemeClr val="bg1"/>
                </a:solidFill>
              </a:defRPr>
            </a:lvl3pPr>
          </a:lstStyle>
          <a:p>
            <a:pPr marL="180975" marR="0" lvl="0" indent="-180975" algn="l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●"/>
              <a:tabLst/>
            </a:pPr>
            <a:r>
              <a:rPr lang="en-US" noProof="0"/>
              <a:t>Cliquez pour modifier les styles du texte du masque</a:t>
            </a:r>
          </a:p>
          <a:p>
            <a:pPr lvl="1">
              <a:buClr>
                <a:schemeClr val="bg1"/>
              </a:buClr>
            </a:pPr>
            <a:r>
              <a:rPr lang="en-US" noProof="0"/>
              <a:t>Deuxième niveau</a:t>
            </a:r>
          </a:p>
          <a:p>
            <a:pPr lvl="2">
              <a:buClr>
                <a:schemeClr val="bg1"/>
              </a:buClr>
            </a:pPr>
            <a:r>
              <a:rPr lang="en-US" noProof="0"/>
              <a:t>Troisième niveau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2366A88-9E01-4270-9CD5-FC01E6246F05}"/>
              </a:ext>
            </a:extLst>
          </p:cNvPr>
          <p:cNvSpPr txBox="1"/>
          <p:nvPr userDrawn="1"/>
        </p:nvSpPr>
        <p:spPr>
          <a:xfrm>
            <a:off x="9679234" y="494385"/>
            <a:ext cx="2100583" cy="3031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sz="900" b="1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replace</a:t>
            </a:r>
            <a:r>
              <a:rPr lang="en-US" sz="900" b="1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="1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 image displayed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Delete the image displayed</a:t>
            </a:r>
            <a:endParaRPr lang="en-US" sz="900" baseline="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Pictures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icon</a:t>
            </a:r>
            <a:endParaRPr lang="en-US" sz="90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a new image</a:t>
            </a:r>
            <a:r>
              <a:rPr lang="en-US" sz="900" b="1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179388" indent="-176213">
              <a:spcBef>
                <a:spcPts val="200"/>
              </a:spcBef>
              <a:buAutoNum type="arabicPeriod"/>
              <a:tabLst/>
            </a:pPr>
            <a:endParaRPr lang="en-US" sz="900" b="1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buNone/>
            </a:pP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sz="900" b="1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resize an image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image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 to the Format tab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Crop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Cropping handles will appear. Click, hold and drag a handle to crop the image.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Centre the image by clicking, holding and dragging it to the centre of the box. </a:t>
            </a:r>
          </a:p>
          <a:p>
            <a:pPr marL="0" indent="0">
              <a:spcBef>
                <a:spcPts val="200"/>
              </a:spcBef>
              <a:buFont typeface="+mj-lt"/>
              <a:buNone/>
            </a:pPr>
            <a:r>
              <a:rPr lang="en-US" sz="900" u="sng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N.B.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crop the image proportionally, hold the Shift key while you resize the image.</a:t>
            </a:r>
          </a:p>
          <a:p>
            <a:pPr marL="0" indent="0">
              <a:spcBef>
                <a:spcPts val="200"/>
              </a:spcBef>
              <a:buNone/>
            </a:pPr>
            <a:endParaRPr lang="en-US" sz="900" baseline="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5670FE99-2C53-47D4-BB06-69CF0C130B96}"/>
              </a:ext>
            </a:extLst>
          </p:cNvPr>
          <p:cNvGrpSpPr/>
          <p:nvPr userDrawn="1"/>
        </p:nvGrpSpPr>
        <p:grpSpPr>
          <a:xfrm flipH="1">
            <a:off x="9219400" y="581025"/>
            <a:ext cx="144016" cy="4562475"/>
            <a:chOff x="-252536" y="-197952"/>
            <a:chExt cx="144016" cy="4562475"/>
          </a:xfrm>
        </p:grpSpPr>
        <p:cxnSp>
          <p:nvCxnSpPr>
            <p:cNvPr id="18" name="Connecteur droit 17">
              <a:extLst>
                <a:ext uri="{FF2B5EF4-FFF2-40B4-BE49-F238E27FC236}">
                  <a16:creationId xmlns:a16="http://schemas.microsoft.com/office/drawing/2014/main" id="{01082D70-401C-474A-9B6C-5D446C724627}"/>
                </a:ext>
              </a:extLst>
            </p:cNvPr>
            <p:cNvCxnSpPr/>
            <p:nvPr userDrawn="1"/>
          </p:nvCxnSpPr>
          <p:spPr>
            <a:xfrm>
              <a:off x="-252536" y="-197952"/>
              <a:ext cx="0" cy="4562475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74EBA2B6-FC25-417E-8395-1DA231D8952E}"/>
                </a:ext>
              </a:extLst>
            </p:cNvPr>
            <p:cNvCxnSpPr/>
            <p:nvPr userDrawn="1"/>
          </p:nvCxnSpPr>
          <p:spPr>
            <a:xfrm flipH="1">
              <a:off x="-252536" y="260648"/>
              <a:ext cx="144016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07E0CEC6-CD3E-4F42-8D58-FBD1159FBF0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24800" y="2027187"/>
            <a:ext cx="308933" cy="492004"/>
          </a:xfrm>
          <a:prstGeom prst="rect">
            <a:avLst/>
          </a:prstGeom>
          <a:ln>
            <a:solidFill>
              <a:schemeClr val="bg2"/>
            </a:solidFill>
          </a:ln>
        </p:spPr>
      </p:pic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DCDE88AA-AD96-4510-9DD9-B2598562A674}"/>
              </a:ext>
            </a:extLst>
          </p:cNvPr>
          <p:cNvSpPr>
            <a:spLocks noGrp="1"/>
          </p:cNvSpPr>
          <p:nvPr>
            <p:ph type="ftr" sz="quarter" idx="37"/>
          </p:nvPr>
        </p:nvSpPr>
        <p:spPr/>
        <p:txBody>
          <a:bodyPr/>
          <a:lstStyle/>
          <a:p>
            <a:r>
              <a:rPr lang="en-US"/>
              <a:t>Title of the presentation 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62F4D66-BE3D-4F67-A639-E2D8B8200C0C}"/>
              </a:ext>
            </a:extLst>
          </p:cNvPr>
          <p:cNvSpPr>
            <a:spLocks noGrp="1"/>
          </p:cNvSpPr>
          <p:nvPr>
            <p:ph type="sldNum" sz="quarter" idx="38"/>
          </p:nvPr>
        </p:nvSpPr>
        <p:spPr/>
        <p:txBody>
          <a:bodyPr/>
          <a:lstStyle/>
          <a:p>
            <a:fld id="{DD52E7CA-940C-4B6E-9E73-0245BA95FC91}" type="slidenum">
              <a:rPr lang="en-US" noProof="0" smtClean="0"/>
              <a:pPr/>
              <a:t>‹Nr.›</a:t>
            </a:fld>
            <a:r>
              <a:rPr lang="en-US" noProof="0"/>
              <a:t> /</a:t>
            </a:r>
          </a:p>
        </p:txBody>
      </p:sp>
      <p:sp>
        <p:nvSpPr>
          <p:cNvPr id="23" name="ZoneTexte 18">
            <a:extLst>
              <a:ext uri="{FF2B5EF4-FFF2-40B4-BE49-F238E27FC236}">
                <a16:creationId xmlns:a16="http://schemas.microsoft.com/office/drawing/2014/main" id="{8CB8E7C8-6F78-4956-8C43-501D911E87E3}"/>
              </a:ext>
            </a:extLst>
          </p:cNvPr>
          <p:cNvSpPr txBox="1"/>
          <p:nvPr userDrawn="1"/>
        </p:nvSpPr>
        <p:spPr>
          <a:xfrm>
            <a:off x="-2300564" y="494385"/>
            <a:ext cx="2100583" cy="1025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="1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="1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tauschen</a:t>
            </a:r>
            <a:r>
              <a:rPr lang="en-US" sz="900" b="1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Rechtsklick</a:t>
            </a:r>
            <a:r>
              <a: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auf das </a:t>
            </a:r>
            <a:r>
              <a:rPr lang="en-US" sz="90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Foto</a:t>
            </a:r>
            <a:endParaRPr lang="en-US" sz="900" baseline="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90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ändern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auswählen</a:t>
            </a:r>
            <a:endParaRPr lang="en-US" sz="900" baseline="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Gewünschtes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Ordner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Laufwerk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auswählen</a:t>
            </a:r>
            <a:endParaRPr lang="en-US" sz="90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endParaRPr lang="en-US" sz="900" b="1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4" name="Groupe 51">
            <a:extLst>
              <a:ext uri="{FF2B5EF4-FFF2-40B4-BE49-F238E27FC236}">
                <a16:creationId xmlns:a16="http://schemas.microsoft.com/office/drawing/2014/main" id="{242550B6-20BF-4B7D-BE86-A57608874007}"/>
              </a:ext>
            </a:extLst>
          </p:cNvPr>
          <p:cNvGrpSpPr/>
          <p:nvPr userDrawn="1"/>
        </p:nvGrpSpPr>
        <p:grpSpPr>
          <a:xfrm>
            <a:off x="-252536" y="581025"/>
            <a:ext cx="144016" cy="4562475"/>
            <a:chOff x="-252536" y="-197952"/>
            <a:chExt cx="144016" cy="4562475"/>
          </a:xfrm>
        </p:grpSpPr>
        <p:cxnSp>
          <p:nvCxnSpPr>
            <p:cNvPr id="25" name="Connecteur droit 52">
              <a:extLst>
                <a:ext uri="{FF2B5EF4-FFF2-40B4-BE49-F238E27FC236}">
                  <a16:creationId xmlns:a16="http://schemas.microsoft.com/office/drawing/2014/main" id="{FF09EC4E-BAB6-4850-B996-1B078D0961FE}"/>
                </a:ext>
              </a:extLst>
            </p:cNvPr>
            <p:cNvCxnSpPr/>
            <p:nvPr userDrawn="1"/>
          </p:nvCxnSpPr>
          <p:spPr>
            <a:xfrm>
              <a:off x="-252536" y="-197952"/>
              <a:ext cx="0" cy="4562475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droit 53">
              <a:extLst>
                <a:ext uri="{FF2B5EF4-FFF2-40B4-BE49-F238E27FC236}">
                  <a16:creationId xmlns:a16="http://schemas.microsoft.com/office/drawing/2014/main" id="{5DACF023-ED39-4B11-8FE6-9748A415CB15}"/>
                </a:ext>
              </a:extLst>
            </p:cNvPr>
            <p:cNvCxnSpPr/>
            <p:nvPr userDrawn="1"/>
          </p:nvCxnSpPr>
          <p:spPr>
            <a:xfrm flipH="1">
              <a:off x="-252536" y="1240051"/>
              <a:ext cx="144016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5434150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3 petit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ce réservé pour une image  29">
            <a:extLst>
              <a:ext uri="{FF2B5EF4-FFF2-40B4-BE49-F238E27FC236}">
                <a16:creationId xmlns:a16="http://schemas.microsoft.com/office/drawing/2014/main" id="{C69E9608-240D-41B6-B8CC-5320FF60E857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3111211" y="1681476"/>
            <a:ext cx="1805006" cy="1849271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276A1C73-504F-4EFB-B472-CAF8483148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327702"/>
            <a:ext cx="6480980" cy="276999"/>
          </a:xfrm>
        </p:spPr>
        <p:txBody>
          <a:bodyPr/>
          <a:lstStyle/>
          <a:p>
            <a:r>
              <a:rPr lang="en-US" noProof="0" err="1"/>
              <a:t>TitLe</a:t>
            </a:r>
            <a:r>
              <a:rPr lang="en-US" noProof="0"/>
              <a:t> 1 (LEVEL 0) arial 18-point</a:t>
            </a:r>
          </a:p>
        </p:txBody>
      </p:sp>
      <p:sp>
        <p:nvSpPr>
          <p:cNvPr id="19" name="Espace réservé du texte 7">
            <a:extLst>
              <a:ext uri="{FF2B5EF4-FFF2-40B4-BE49-F238E27FC236}">
                <a16:creationId xmlns:a16="http://schemas.microsoft.com/office/drawing/2014/main" id="{1547431F-7128-4125-8C02-E7235B35E5D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60000" y="654998"/>
            <a:ext cx="6484142" cy="288000"/>
          </a:xfrm>
          <a:prstGeom prst="rect">
            <a:avLst/>
          </a:prstGeom>
        </p:spPr>
        <p:txBody>
          <a:bodyPr tIns="0">
            <a:noAutofit/>
          </a:bodyPr>
          <a:lstStyle>
            <a:lvl1pPr marL="0" marR="0" indent="0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cap="none" baseline="0">
                <a:solidFill>
                  <a:schemeClr val="bg2"/>
                </a:solidFill>
              </a:defRPr>
            </a:lvl1pPr>
            <a:lvl2pPr marL="359991" marR="0" indent="-359991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tabLst/>
              <a:defRPr/>
            </a:lvl2pPr>
            <a:lvl3pPr marL="503987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◦"/>
              <a:tabLst/>
              <a:defRPr/>
            </a:lvl3pPr>
            <a:lvl4pPr marL="791981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▪"/>
              <a:tabLst/>
              <a:defRPr/>
            </a:lvl4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E6FB99C0-B98C-4E1A-9D4A-B92A70B5D3A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0001" y="1073300"/>
            <a:ext cx="2550839" cy="3536315"/>
          </a:xfrm>
        </p:spPr>
        <p:txBody>
          <a:bodyPr/>
          <a:lstStyle/>
          <a:p>
            <a:pPr lvl="0"/>
            <a:r>
              <a:rPr lang="en-US" noProof="0"/>
              <a:t>Cliquez pour modifier les styles du texte du masque</a:t>
            </a:r>
          </a:p>
          <a:p>
            <a:pPr lvl="1"/>
            <a:r>
              <a:rPr lang="en-US" noProof="0"/>
              <a:t>Deuxième niveau</a:t>
            </a:r>
          </a:p>
          <a:p>
            <a:pPr lvl="2"/>
            <a:r>
              <a:rPr lang="en-US" noProof="0"/>
              <a:t>Troisième niveau</a:t>
            </a:r>
          </a:p>
          <a:p>
            <a:pPr lvl="3"/>
            <a:r>
              <a:rPr lang="en-US" noProof="0"/>
              <a:t>Quatrième niveau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FFEB2990-E2D8-4AF5-9FAF-A1127E1C12A7}"/>
              </a:ext>
            </a:extLst>
          </p:cNvPr>
          <p:cNvSpPr txBox="1"/>
          <p:nvPr userDrawn="1"/>
        </p:nvSpPr>
        <p:spPr>
          <a:xfrm>
            <a:off x="9679234" y="494385"/>
            <a:ext cx="2100583" cy="3031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sz="900" b="1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replace</a:t>
            </a:r>
            <a:r>
              <a:rPr lang="en-US" sz="900" b="1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="1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 image displayed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Delete the image displayed</a:t>
            </a:r>
            <a:endParaRPr lang="en-US" sz="900" baseline="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Pictures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icon</a:t>
            </a:r>
            <a:endParaRPr lang="en-US" sz="90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a new image</a:t>
            </a:r>
            <a:r>
              <a:rPr lang="en-US" sz="900" b="1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179388" indent="-176213">
              <a:spcBef>
                <a:spcPts val="200"/>
              </a:spcBef>
              <a:buAutoNum type="arabicPeriod"/>
              <a:tabLst/>
            </a:pPr>
            <a:endParaRPr lang="en-US" sz="900" b="1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buNone/>
            </a:pP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sz="900" b="1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resize an image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image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 to the Format tab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Crop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Cropping handles will appear. Click, hold and drag a handle to crop the image.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Centre the image by clicking, holding and dragging it to the centre of the box. </a:t>
            </a:r>
          </a:p>
          <a:p>
            <a:pPr marL="0" indent="0">
              <a:spcBef>
                <a:spcPts val="200"/>
              </a:spcBef>
              <a:buFont typeface="+mj-lt"/>
              <a:buNone/>
            </a:pPr>
            <a:r>
              <a:rPr lang="en-US" sz="900" u="sng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N.B.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crop the image proportionally, hold the Shift key while you resize the image.</a:t>
            </a:r>
          </a:p>
          <a:p>
            <a:pPr marL="0" indent="0">
              <a:spcBef>
                <a:spcPts val="200"/>
              </a:spcBef>
              <a:buNone/>
            </a:pPr>
            <a:endParaRPr lang="en-US" sz="900" baseline="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7C12B20D-7ABF-4420-B33F-8F7B126A1388}"/>
              </a:ext>
            </a:extLst>
          </p:cNvPr>
          <p:cNvGrpSpPr/>
          <p:nvPr userDrawn="1"/>
        </p:nvGrpSpPr>
        <p:grpSpPr>
          <a:xfrm flipH="1">
            <a:off x="9219400" y="581025"/>
            <a:ext cx="144016" cy="4562475"/>
            <a:chOff x="-252536" y="-197952"/>
            <a:chExt cx="144016" cy="4562475"/>
          </a:xfrm>
        </p:grpSpPr>
        <p:cxnSp>
          <p:nvCxnSpPr>
            <p:cNvPr id="21" name="Connecteur droit 20">
              <a:extLst>
                <a:ext uri="{FF2B5EF4-FFF2-40B4-BE49-F238E27FC236}">
                  <a16:creationId xmlns:a16="http://schemas.microsoft.com/office/drawing/2014/main" id="{4B146F83-84C9-4372-86FB-2FA1E9B1895B}"/>
                </a:ext>
              </a:extLst>
            </p:cNvPr>
            <p:cNvCxnSpPr/>
            <p:nvPr userDrawn="1"/>
          </p:nvCxnSpPr>
          <p:spPr>
            <a:xfrm>
              <a:off x="-252536" y="-197952"/>
              <a:ext cx="0" cy="4562475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eur droit 22">
              <a:extLst>
                <a:ext uri="{FF2B5EF4-FFF2-40B4-BE49-F238E27FC236}">
                  <a16:creationId xmlns:a16="http://schemas.microsoft.com/office/drawing/2014/main" id="{95970E89-E453-4CA2-9051-90BE81E7DD5A}"/>
                </a:ext>
              </a:extLst>
            </p:cNvPr>
            <p:cNvCxnSpPr/>
            <p:nvPr userDrawn="1"/>
          </p:nvCxnSpPr>
          <p:spPr>
            <a:xfrm flipH="1">
              <a:off x="-252536" y="1342688"/>
              <a:ext cx="144016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4" name="Image 23">
            <a:extLst>
              <a:ext uri="{FF2B5EF4-FFF2-40B4-BE49-F238E27FC236}">
                <a16:creationId xmlns:a16="http://schemas.microsoft.com/office/drawing/2014/main" id="{566F9AD5-D8EE-446D-8986-E2A0EBBAFA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24800" y="2027187"/>
            <a:ext cx="308933" cy="492004"/>
          </a:xfrm>
          <a:prstGeom prst="rect">
            <a:avLst/>
          </a:prstGeom>
          <a:ln>
            <a:solidFill>
              <a:schemeClr val="bg2"/>
            </a:solidFill>
          </a:ln>
        </p:spPr>
      </p:pic>
      <p:sp>
        <p:nvSpPr>
          <p:cNvPr id="26" name="Espace réservé pour une image  29">
            <a:extLst>
              <a:ext uri="{FF2B5EF4-FFF2-40B4-BE49-F238E27FC236}">
                <a16:creationId xmlns:a16="http://schemas.microsoft.com/office/drawing/2014/main" id="{32681C02-AD0F-4FD7-A2A9-FE40A5E31BF6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5049549" y="1681476"/>
            <a:ext cx="1805006" cy="1849271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27" name="Espace réservé pour une image  29">
            <a:extLst>
              <a:ext uri="{FF2B5EF4-FFF2-40B4-BE49-F238E27FC236}">
                <a16:creationId xmlns:a16="http://schemas.microsoft.com/office/drawing/2014/main" id="{3F567498-CD75-42E9-89CD-468F7D7F4D87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6987886" y="1681476"/>
            <a:ext cx="1805006" cy="1849271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218000AB-9E6A-4EF0-AAAC-42779BD38EEE}"/>
              </a:ext>
            </a:extLst>
          </p:cNvPr>
          <p:cNvSpPr>
            <a:spLocks noGrp="1"/>
          </p:cNvSpPr>
          <p:nvPr>
            <p:ph type="ftr" sz="quarter" idx="38"/>
          </p:nvPr>
        </p:nvSpPr>
        <p:spPr/>
        <p:txBody>
          <a:bodyPr/>
          <a:lstStyle/>
          <a:p>
            <a:r>
              <a:rPr lang="en-US"/>
              <a:t>Title of the presentation 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5C08013-4BD4-49BD-A878-B82E562FA164}"/>
              </a:ext>
            </a:extLst>
          </p:cNvPr>
          <p:cNvSpPr>
            <a:spLocks noGrp="1"/>
          </p:cNvSpPr>
          <p:nvPr>
            <p:ph type="sldNum" sz="quarter" idx="39"/>
          </p:nvPr>
        </p:nvSpPr>
        <p:spPr/>
        <p:txBody>
          <a:bodyPr/>
          <a:lstStyle/>
          <a:p>
            <a:fld id="{DD52E7CA-940C-4B6E-9E73-0245BA95FC91}" type="slidenum">
              <a:rPr lang="en-US" noProof="0" smtClean="0"/>
              <a:pPr/>
              <a:t>‹Nr.›</a:t>
            </a:fld>
            <a:r>
              <a:rPr lang="en-US" noProof="0"/>
              <a:t> /</a:t>
            </a:r>
          </a:p>
        </p:txBody>
      </p:sp>
      <p:sp>
        <p:nvSpPr>
          <p:cNvPr id="15" name="ZoneTexte 18">
            <a:extLst>
              <a:ext uri="{FF2B5EF4-FFF2-40B4-BE49-F238E27FC236}">
                <a16:creationId xmlns:a16="http://schemas.microsoft.com/office/drawing/2014/main" id="{8CB8E7C8-6F78-4956-8C43-501D911E87E3}"/>
              </a:ext>
            </a:extLst>
          </p:cNvPr>
          <p:cNvSpPr txBox="1"/>
          <p:nvPr userDrawn="1"/>
        </p:nvSpPr>
        <p:spPr>
          <a:xfrm>
            <a:off x="-2300564" y="494385"/>
            <a:ext cx="2100583" cy="1025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="1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="1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tauschen</a:t>
            </a:r>
            <a:r>
              <a:rPr lang="en-US" sz="900" b="1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Rechtsklick</a:t>
            </a:r>
            <a:r>
              <a: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auf das </a:t>
            </a:r>
            <a:r>
              <a:rPr lang="en-US" sz="90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Foto</a:t>
            </a:r>
            <a:endParaRPr lang="en-US" sz="900" baseline="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90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ändern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auswählen</a:t>
            </a:r>
            <a:endParaRPr lang="en-US" sz="900" baseline="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Gewünschtes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Ordner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Laufwerk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auswählen</a:t>
            </a:r>
            <a:endParaRPr lang="en-US" sz="90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endParaRPr lang="en-US" sz="900" b="1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6" name="Groupe 51">
            <a:extLst>
              <a:ext uri="{FF2B5EF4-FFF2-40B4-BE49-F238E27FC236}">
                <a16:creationId xmlns:a16="http://schemas.microsoft.com/office/drawing/2014/main" id="{242550B6-20BF-4B7D-BE86-A57608874007}"/>
              </a:ext>
            </a:extLst>
          </p:cNvPr>
          <p:cNvGrpSpPr/>
          <p:nvPr userDrawn="1"/>
        </p:nvGrpSpPr>
        <p:grpSpPr>
          <a:xfrm>
            <a:off x="-252536" y="587375"/>
            <a:ext cx="144016" cy="4562475"/>
            <a:chOff x="-252536" y="-197952"/>
            <a:chExt cx="144016" cy="4562475"/>
          </a:xfrm>
        </p:grpSpPr>
        <p:cxnSp>
          <p:nvCxnSpPr>
            <p:cNvPr id="25" name="Connecteur droit 52">
              <a:extLst>
                <a:ext uri="{FF2B5EF4-FFF2-40B4-BE49-F238E27FC236}">
                  <a16:creationId xmlns:a16="http://schemas.microsoft.com/office/drawing/2014/main" id="{FF09EC4E-BAB6-4850-B996-1B078D0961FE}"/>
                </a:ext>
              </a:extLst>
            </p:cNvPr>
            <p:cNvCxnSpPr/>
            <p:nvPr userDrawn="1"/>
          </p:nvCxnSpPr>
          <p:spPr>
            <a:xfrm>
              <a:off x="-252536" y="-197952"/>
              <a:ext cx="0" cy="4562475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eur droit 53">
              <a:extLst>
                <a:ext uri="{FF2B5EF4-FFF2-40B4-BE49-F238E27FC236}">
                  <a16:creationId xmlns:a16="http://schemas.microsoft.com/office/drawing/2014/main" id="{5DACF023-ED39-4B11-8FE6-9748A415CB15}"/>
                </a:ext>
              </a:extLst>
            </p:cNvPr>
            <p:cNvCxnSpPr/>
            <p:nvPr userDrawn="1"/>
          </p:nvCxnSpPr>
          <p:spPr>
            <a:xfrm flipH="1">
              <a:off x="-252536" y="1240051"/>
              <a:ext cx="144016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365483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3 petite image et légen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276A1C73-504F-4EFB-B472-CAF8483148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327702"/>
            <a:ext cx="6480980" cy="276999"/>
          </a:xfrm>
        </p:spPr>
        <p:txBody>
          <a:bodyPr/>
          <a:lstStyle/>
          <a:p>
            <a:r>
              <a:rPr lang="en-US" noProof="0" err="1"/>
              <a:t>TitLe</a:t>
            </a:r>
            <a:r>
              <a:rPr lang="en-US" noProof="0"/>
              <a:t> 1 (LEVEL 0) arial 18-point</a:t>
            </a:r>
          </a:p>
        </p:txBody>
      </p:sp>
      <p:sp>
        <p:nvSpPr>
          <p:cNvPr id="19" name="Espace réservé du texte 7">
            <a:extLst>
              <a:ext uri="{FF2B5EF4-FFF2-40B4-BE49-F238E27FC236}">
                <a16:creationId xmlns:a16="http://schemas.microsoft.com/office/drawing/2014/main" id="{1547431F-7128-4125-8C02-E7235B35E5D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60000" y="654998"/>
            <a:ext cx="6484142" cy="288000"/>
          </a:xfrm>
          <a:prstGeom prst="rect">
            <a:avLst/>
          </a:prstGeom>
        </p:spPr>
        <p:txBody>
          <a:bodyPr tIns="0">
            <a:noAutofit/>
          </a:bodyPr>
          <a:lstStyle>
            <a:lvl1pPr marL="0" marR="0" indent="0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cap="none" baseline="0">
                <a:solidFill>
                  <a:schemeClr val="bg2"/>
                </a:solidFill>
              </a:defRPr>
            </a:lvl1pPr>
            <a:lvl2pPr marL="359991" marR="0" indent="-359991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tabLst/>
              <a:defRPr/>
            </a:lvl2pPr>
            <a:lvl3pPr marL="503987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◦"/>
              <a:tabLst/>
              <a:defRPr/>
            </a:lvl3pPr>
            <a:lvl4pPr marL="791981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▪"/>
              <a:tabLst/>
              <a:defRPr/>
            </a:lvl4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E6FB99C0-B98C-4E1A-9D4A-B92A70B5D3A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0001" y="1073301"/>
            <a:ext cx="2550839" cy="3443138"/>
          </a:xfrm>
        </p:spPr>
        <p:txBody>
          <a:bodyPr/>
          <a:lstStyle/>
          <a:p>
            <a:pPr lvl="0"/>
            <a:r>
              <a:rPr lang="en-US" noProof="0"/>
              <a:t>Cliquez pour modifier les styles du texte du masque</a:t>
            </a:r>
          </a:p>
          <a:p>
            <a:pPr lvl="1"/>
            <a:r>
              <a:rPr lang="en-US" noProof="0"/>
              <a:t>Deuxième niveau</a:t>
            </a:r>
          </a:p>
          <a:p>
            <a:pPr lvl="2"/>
            <a:r>
              <a:rPr lang="en-US" noProof="0"/>
              <a:t>Troisième niveau</a:t>
            </a:r>
          </a:p>
          <a:p>
            <a:pPr lvl="3"/>
            <a:r>
              <a:rPr lang="en-US" noProof="0"/>
              <a:t>Quatrième niveau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6940D89D-15D8-41E6-B3DB-0B06FEBFE28C}"/>
              </a:ext>
            </a:extLst>
          </p:cNvPr>
          <p:cNvSpPr txBox="1"/>
          <p:nvPr userDrawn="1"/>
        </p:nvSpPr>
        <p:spPr>
          <a:xfrm>
            <a:off x="9679234" y="494385"/>
            <a:ext cx="2100583" cy="3031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sz="900" b="1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replace</a:t>
            </a:r>
            <a:r>
              <a:rPr lang="en-US" sz="900" b="1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="1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 image displayed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Delete the image displayed</a:t>
            </a:r>
            <a:endParaRPr lang="en-US" sz="900" baseline="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Pictures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icon</a:t>
            </a:r>
            <a:endParaRPr lang="en-US" sz="90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a new image</a:t>
            </a:r>
            <a:r>
              <a:rPr lang="en-US" sz="900" b="1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179388" indent="-176213">
              <a:spcBef>
                <a:spcPts val="200"/>
              </a:spcBef>
              <a:buAutoNum type="arabicPeriod"/>
              <a:tabLst/>
            </a:pPr>
            <a:endParaRPr lang="en-US" sz="900" b="1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buNone/>
            </a:pP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sz="900" b="1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resize an image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image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 to the Format tab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Crop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Cropping handles will appear. Click, hold and drag a handle to crop the image.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Centre the image by clicking, holding and dragging it to the centre of the box. </a:t>
            </a:r>
          </a:p>
          <a:p>
            <a:pPr marL="0" indent="0">
              <a:spcBef>
                <a:spcPts val="200"/>
              </a:spcBef>
              <a:buFont typeface="+mj-lt"/>
              <a:buNone/>
            </a:pPr>
            <a:r>
              <a:rPr lang="en-US" sz="900" u="sng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N.B.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crop the image proportionally, hold the Shift key while you resize the image.</a:t>
            </a:r>
          </a:p>
          <a:p>
            <a:pPr marL="0" indent="0">
              <a:spcBef>
                <a:spcPts val="200"/>
              </a:spcBef>
              <a:buNone/>
            </a:pPr>
            <a:endParaRPr lang="en-US" sz="900" baseline="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D3E04D2F-D485-41EE-B7FB-0426DE9FBB0F}"/>
              </a:ext>
            </a:extLst>
          </p:cNvPr>
          <p:cNvGrpSpPr/>
          <p:nvPr userDrawn="1"/>
        </p:nvGrpSpPr>
        <p:grpSpPr>
          <a:xfrm flipH="1">
            <a:off x="9219400" y="581025"/>
            <a:ext cx="144016" cy="4562475"/>
            <a:chOff x="-252536" y="-197952"/>
            <a:chExt cx="144016" cy="4562475"/>
          </a:xfrm>
        </p:grpSpPr>
        <p:cxnSp>
          <p:nvCxnSpPr>
            <p:cNvPr id="33" name="Connecteur droit 32">
              <a:extLst>
                <a:ext uri="{FF2B5EF4-FFF2-40B4-BE49-F238E27FC236}">
                  <a16:creationId xmlns:a16="http://schemas.microsoft.com/office/drawing/2014/main" id="{74506B10-53F1-4F63-990A-F084EF79B7E4}"/>
                </a:ext>
              </a:extLst>
            </p:cNvPr>
            <p:cNvCxnSpPr/>
            <p:nvPr userDrawn="1"/>
          </p:nvCxnSpPr>
          <p:spPr>
            <a:xfrm>
              <a:off x="-252536" y="-197952"/>
              <a:ext cx="0" cy="4562475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Connecteur droit 33">
              <a:extLst>
                <a:ext uri="{FF2B5EF4-FFF2-40B4-BE49-F238E27FC236}">
                  <a16:creationId xmlns:a16="http://schemas.microsoft.com/office/drawing/2014/main" id="{C7DAE91A-3706-445E-ACA1-36C74EF45C45}"/>
                </a:ext>
              </a:extLst>
            </p:cNvPr>
            <p:cNvCxnSpPr/>
            <p:nvPr userDrawn="1"/>
          </p:nvCxnSpPr>
          <p:spPr>
            <a:xfrm flipH="1">
              <a:off x="-252536" y="1342688"/>
              <a:ext cx="144016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5" name="Image 34">
            <a:extLst>
              <a:ext uri="{FF2B5EF4-FFF2-40B4-BE49-F238E27FC236}">
                <a16:creationId xmlns:a16="http://schemas.microsoft.com/office/drawing/2014/main" id="{FBD001A7-A257-4542-BDF2-993FAE4FB4B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24800" y="2027187"/>
            <a:ext cx="308933" cy="492004"/>
          </a:xfrm>
          <a:prstGeom prst="rect">
            <a:avLst/>
          </a:prstGeom>
          <a:ln>
            <a:solidFill>
              <a:schemeClr val="bg2"/>
            </a:solidFill>
          </a:ln>
        </p:spPr>
      </p:pic>
      <p:sp>
        <p:nvSpPr>
          <p:cNvPr id="22" name="Espace réservé du texte 13">
            <a:extLst>
              <a:ext uri="{FF2B5EF4-FFF2-40B4-BE49-F238E27FC236}">
                <a16:creationId xmlns:a16="http://schemas.microsoft.com/office/drawing/2014/main" id="{9AF1EBF6-8E41-478E-9588-0A0DD443DE46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3111211" y="2917811"/>
            <a:ext cx="1803600" cy="1598627"/>
          </a:xfrm>
          <a:prstGeom prst="roundRect">
            <a:avLst>
              <a:gd name="adj" fmla="val 6210"/>
            </a:avLst>
          </a:prstGeom>
          <a:solidFill>
            <a:schemeClr val="tx2"/>
          </a:solidFill>
        </p:spPr>
        <p:txBody>
          <a:bodyPr vert="horz" wrap="square" lIns="72000" tIns="144000" rIns="91440" bIns="360000" rtlCol="0">
            <a:normAutofit/>
          </a:bodyPr>
          <a:lstStyle>
            <a:lvl1pPr marL="180975" indent="-180975">
              <a:buClr>
                <a:schemeClr val="bg1"/>
              </a:buClr>
              <a:defRPr lang="fr-FR" dirty="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lang="fr-FR" dirty="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lang="fr-FR" dirty="0">
                <a:solidFill>
                  <a:schemeClr val="bg1"/>
                </a:solidFill>
              </a:defRPr>
            </a:lvl3pPr>
          </a:lstStyle>
          <a:p>
            <a:pPr marL="180975" marR="0" lvl="0" indent="-180975" algn="l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●"/>
              <a:tabLst/>
            </a:pPr>
            <a:r>
              <a:rPr lang="en-US" noProof="0" err="1"/>
              <a:t>Cliquez</a:t>
            </a:r>
            <a:r>
              <a:rPr lang="en-US" noProof="0"/>
              <a:t> pour modifier les styles du </a:t>
            </a:r>
            <a:r>
              <a:rPr lang="en-US" noProof="0" err="1"/>
              <a:t>texte</a:t>
            </a:r>
            <a:r>
              <a:rPr lang="en-US" noProof="0"/>
              <a:t> du masque</a:t>
            </a:r>
          </a:p>
          <a:p>
            <a:pPr lvl="1">
              <a:buClr>
                <a:schemeClr val="bg1"/>
              </a:buClr>
            </a:pPr>
            <a:r>
              <a:rPr lang="en-US" noProof="0" err="1"/>
              <a:t>Deuxième</a:t>
            </a:r>
            <a:r>
              <a:rPr lang="en-US" noProof="0"/>
              <a:t> </a:t>
            </a:r>
            <a:r>
              <a:rPr lang="en-US" noProof="0" err="1"/>
              <a:t>niveau</a:t>
            </a:r>
            <a:endParaRPr lang="en-US" noProof="0"/>
          </a:p>
          <a:p>
            <a:pPr lvl="2">
              <a:buClr>
                <a:schemeClr val="bg1"/>
              </a:buClr>
            </a:pPr>
            <a:r>
              <a:rPr lang="en-US" noProof="0" err="1"/>
              <a:t>Troisième</a:t>
            </a:r>
            <a:r>
              <a:rPr lang="en-US" noProof="0"/>
              <a:t> </a:t>
            </a:r>
            <a:r>
              <a:rPr lang="en-US" noProof="0" err="1"/>
              <a:t>niveau</a:t>
            </a:r>
            <a:endParaRPr lang="en-US" noProof="0"/>
          </a:p>
        </p:txBody>
      </p:sp>
      <p:sp>
        <p:nvSpPr>
          <p:cNvPr id="24" name="Espace réservé du texte 13">
            <a:extLst>
              <a:ext uri="{FF2B5EF4-FFF2-40B4-BE49-F238E27FC236}">
                <a16:creationId xmlns:a16="http://schemas.microsoft.com/office/drawing/2014/main" id="{54D442C3-D1F8-42E5-B0B7-B654DE3D1ABB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5049549" y="2917811"/>
            <a:ext cx="1803600" cy="1598627"/>
          </a:xfrm>
          <a:prstGeom prst="roundRect">
            <a:avLst>
              <a:gd name="adj" fmla="val 6210"/>
            </a:avLst>
          </a:prstGeom>
          <a:solidFill>
            <a:schemeClr val="tx2"/>
          </a:solidFill>
        </p:spPr>
        <p:txBody>
          <a:bodyPr vert="horz" wrap="square" lIns="72000" tIns="144000" rIns="91440" bIns="360000" rtlCol="0">
            <a:normAutofit/>
          </a:bodyPr>
          <a:lstStyle>
            <a:lvl1pPr marL="180975" indent="-180975">
              <a:buClr>
                <a:schemeClr val="bg1"/>
              </a:buClr>
              <a:defRPr lang="fr-FR" dirty="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lang="fr-FR" dirty="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lang="fr-FR" dirty="0">
                <a:solidFill>
                  <a:schemeClr val="bg1"/>
                </a:solidFill>
              </a:defRPr>
            </a:lvl3pPr>
          </a:lstStyle>
          <a:p>
            <a:pPr marL="180975" marR="0" lvl="0" indent="-180975" algn="l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●"/>
              <a:tabLst/>
            </a:pPr>
            <a:r>
              <a:rPr lang="en-US" noProof="0"/>
              <a:t>Cliquez pour modifier les styles du texte du masque</a:t>
            </a:r>
          </a:p>
          <a:p>
            <a:pPr lvl="1">
              <a:buClr>
                <a:schemeClr val="bg1"/>
              </a:buClr>
            </a:pPr>
            <a:r>
              <a:rPr lang="en-US" noProof="0"/>
              <a:t>Deuxième niveau</a:t>
            </a:r>
          </a:p>
          <a:p>
            <a:pPr lvl="2">
              <a:buClr>
                <a:schemeClr val="bg1"/>
              </a:buClr>
            </a:pPr>
            <a:r>
              <a:rPr lang="en-US" noProof="0"/>
              <a:t>Troisième niveau</a:t>
            </a:r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2F239F8A-2156-4C09-9C8B-16D640453DA2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6987886" y="2917811"/>
            <a:ext cx="1803600" cy="1598627"/>
          </a:xfrm>
          <a:prstGeom prst="roundRect">
            <a:avLst>
              <a:gd name="adj" fmla="val 6210"/>
            </a:avLst>
          </a:prstGeom>
          <a:solidFill>
            <a:schemeClr val="tx2"/>
          </a:solidFill>
        </p:spPr>
        <p:txBody>
          <a:bodyPr vert="horz" wrap="square" lIns="72000" tIns="144000" rIns="91440" bIns="360000" rtlCol="0">
            <a:normAutofit/>
          </a:bodyPr>
          <a:lstStyle>
            <a:lvl1pPr marL="180975" indent="-180975">
              <a:buClr>
                <a:schemeClr val="bg1"/>
              </a:buClr>
              <a:defRPr lang="fr-FR" dirty="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lang="fr-FR" dirty="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lang="fr-FR" dirty="0">
                <a:solidFill>
                  <a:schemeClr val="bg1"/>
                </a:solidFill>
              </a:defRPr>
            </a:lvl3pPr>
          </a:lstStyle>
          <a:p>
            <a:pPr marL="180975" marR="0" lvl="0" indent="-180975" algn="l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●"/>
              <a:tabLst/>
            </a:pPr>
            <a:r>
              <a:rPr lang="en-US" noProof="0" err="1"/>
              <a:t>Cliquez</a:t>
            </a:r>
            <a:r>
              <a:rPr lang="en-US" noProof="0"/>
              <a:t> pour modifier les styles du </a:t>
            </a:r>
            <a:r>
              <a:rPr lang="en-US" noProof="0" err="1"/>
              <a:t>texte</a:t>
            </a:r>
            <a:r>
              <a:rPr lang="en-US" noProof="0"/>
              <a:t> du masque</a:t>
            </a:r>
          </a:p>
          <a:p>
            <a:pPr lvl="1">
              <a:buClr>
                <a:schemeClr val="bg1"/>
              </a:buClr>
            </a:pPr>
            <a:r>
              <a:rPr lang="en-US" noProof="0" err="1"/>
              <a:t>Deuxième</a:t>
            </a:r>
            <a:r>
              <a:rPr lang="en-US" noProof="0"/>
              <a:t> </a:t>
            </a:r>
            <a:r>
              <a:rPr lang="en-US" noProof="0" err="1"/>
              <a:t>niveau</a:t>
            </a:r>
            <a:endParaRPr lang="en-US" noProof="0"/>
          </a:p>
          <a:p>
            <a:pPr lvl="2">
              <a:buClr>
                <a:schemeClr val="bg1"/>
              </a:buClr>
            </a:pPr>
            <a:r>
              <a:rPr lang="en-US" noProof="0" err="1"/>
              <a:t>Troisième</a:t>
            </a:r>
            <a:r>
              <a:rPr lang="en-US" noProof="0"/>
              <a:t> </a:t>
            </a:r>
            <a:r>
              <a:rPr lang="en-US" noProof="0" err="1"/>
              <a:t>niveau</a:t>
            </a:r>
            <a:endParaRPr lang="en-US" noProof="0"/>
          </a:p>
        </p:txBody>
      </p:sp>
      <p:sp>
        <p:nvSpPr>
          <p:cNvPr id="36" name="Espace réservé pour une image  29">
            <a:extLst>
              <a:ext uri="{FF2B5EF4-FFF2-40B4-BE49-F238E27FC236}">
                <a16:creationId xmlns:a16="http://schemas.microsoft.com/office/drawing/2014/main" id="{0CF5A688-CCE0-4744-BFCF-FC85CA3F54F5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3111211" y="1076325"/>
            <a:ext cx="1800000" cy="1689092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37" name="Espace réservé pour une image  29">
            <a:extLst>
              <a:ext uri="{FF2B5EF4-FFF2-40B4-BE49-F238E27FC236}">
                <a16:creationId xmlns:a16="http://schemas.microsoft.com/office/drawing/2014/main" id="{B89D013C-BBB1-4EEC-A849-5D50D8613B01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5049549" y="1076325"/>
            <a:ext cx="1800000" cy="1689092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38" name="Espace réservé pour une image  29">
            <a:extLst>
              <a:ext uri="{FF2B5EF4-FFF2-40B4-BE49-F238E27FC236}">
                <a16:creationId xmlns:a16="http://schemas.microsoft.com/office/drawing/2014/main" id="{2D27F026-7043-48E0-9432-12CF8E6885FB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6991598" y="1076325"/>
            <a:ext cx="1800000" cy="1689092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1DDDC3B1-6151-4BE1-88BE-AB68682F5435}"/>
              </a:ext>
            </a:extLst>
          </p:cNvPr>
          <p:cNvSpPr>
            <a:spLocks noGrp="1"/>
          </p:cNvSpPr>
          <p:nvPr>
            <p:ph type="ftr" sz="quarter" idx="49"/>
          </p:nvPr>
        </p:nvSpPr>
        <p:spPr/>
        <p:txBody>
          <a:bodyPr/>
          <a:lstStyle/>
          <a:p>
            <a:r>
              <a:rPr lang="en-US"/>
              <a:t>Title of the presentation 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ABF0606-7F2E-4F57-B83A-456666DCD06B}"/>
              </a:ext>
            </a:extLst>
          </p:cNvPr>
          <p:cNvSpPr>
            <a:spLocks noGrp="1"/>
          </p:cNvSpPr>
          <p:nvPr>
            <p:ph type="sldNum" sz="quarter" idx="50"/>
          </p:nvPr>
        </p:nvSpPr>
        <p:spPr/>
        <p:txBody>
          <a:bodyPr/>
          <a:lstStyle/>
          <a:p>
            <a:fld id="{DD52E7CA-940C-4B6E-9E73-0245BA95FC91}" type="slidenum">
              <a:rPr lang="en-US" noProof="0" smtClean="0"/>
              <a:pPr/>
              <a:t>‹Nr.›</a:t>
            </a:fld>
            <a:r>
              <a:rPr lang="en-US" noProof="0"/>
              <a:t> /</a:t>
            </a:r>
          </a:p>
        </p:txBody>
      </p:sp>
      <p:sp>
        <p:nvSpPr>
          <p:cNvPr id="18" name="ZoneTexte 18">
            <a:extLst>
              <a:ext uri="{FF2B5EF4-FFF2-40B4-BE49-F238E27FC236}">
                <a16:creationId xmlns:a16="http://schemas.microsoft.com/office/drawing/2014/main" id="{8CB8E7C8-6F78-4956-8C43-501D911E87E3}"/>
              </a:ext>
            </a:extLst>
          </p:cNvPr>
          <p:cNvSpPr txBox="1"/>
          <p:nvPr userDrawn="1"/>
        </p:nvSpPr>
        <p:spPr>
          <a:xfrm>
            <a:off x="-2300564" y="494385"/>
            <a:ext cx="2100583" cy="1025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="1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="1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tauschen</a:t>
            </a:r>
            <a:r>
              <a:rPr lang="en-US" sz="900" b="1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Rechtsklick</a:t>
            </a:r>
            <a:r>
              <a: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auf das </a:t>
            </a:r>
            <a:r>
              <a:rPr lang="en-US" sz="90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Foto</a:t>
            </a:r>
            <a:endParaRPr lang="en-US" sz="900" baseline="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90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ändern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auswählen</a:t>
            </a:r>
            <a:endParaRPr lang="en-US" sz="900" baseline="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Gewünschtes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Ordner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Laufwerk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auswählen</a:t>
            </a:r>
            <a:endParaRPr lang="en-US" sz="90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endParaRPr lang="en-US" sz="900" b="1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0" name="Groupe 51">
            <a:extLst>
              <a:ext uri="{FF2B5EF4-FFF2-40B4-BE49-F238E27FC236}">
                <a16:creationId xmlns:a16="http://schemas.microsoft.com/office/drawing/2014/main" id="{242550B6-20BF-4B7D-BE86-A57608874007}"/>
              </a:ext>
            </a:extLst>
          </p:cNvPr>
          <p:cNvGrpSpPr/>
          <p:nvPr userDrawn="1"/>
        </p:nvGrpSpPr>
        <p:grpSpPr>
          <a:xfrm>
            <a:off x="-252536" y="581025"/>
            <a:ext cx="144016" cy="4562475"/>
            <a:chOff x="-252536" y="-197952"/>
            <a:chExt cx="144016" cy="4562475"/>
          </a:xfrm>
        </p:grpSpPr>
        <p:cxnSp>
          <p:nvCxnSpPr>
            <p:cNvPr id="21" name="Connecteur droit 52">
              <a:extLst>
                <a:ext uri="{FF2B5EF4-FFF2-40B4-BE49-F238E27FC236}">
                  <a16:creationId xmlns:a16="http://schemas.microsoft.com/office/drawing/2014/main" id="{FF09EC4E-BAB6-4850-B996-1B078D0961FE}"/>
                </a:ext>
              </a:extLst>
            </p:cNvPr>
            <p:cNvCxnSpPr/>
            <p:nvPr userDrawn="1"/>
          </p:nvCxnSpPr>
          <p:spPr>
            <a:xfrm>
              <a:off x="-252536" y="-197952"/>
              <a:ext cx="0" cy="4562475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eur droit 53">
              <a:extLst>
                <a:ext uri="{FF2B5EF4-FFF2-40B4-BE49-F238E27FC236}">
                  <a16:creationId xmlns:a16="http://schemas.microsoft.com/office/drawing/2014/main" id="{5DACF023-ED39-4B11-8FE6-9748A415CB15}"/>
                </a:ext>
              </a:extLst>
            </p:cNvPr>
            <p:cNvCxnSpPr/>
            <p:nvPr userDrawn="1"/>
          </p:nvCxnSpPr>
          <p:spPr>
            <a:xfrm flipH="1">
              <a:off x="-252536" y="1240051"/>
              <a:ext cx="144016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7546976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4 petites image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du texte 7">
            <a:extLst>
              <a:ext uri="{FF2B5EF4-FFF2-40B4-BE49-F238E27FC236}">
                <a16:creationId xmlns:a16="http://schemas.microsoft.com/office/drawing/2014/main" id="{1547431F-7128-4125-8C02-E7235B35E5D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60000" y="654998"/>
            <a:ext cx="8430172" cy="288000"/>
          </a:xfrm>
          <a:prstGeom prst="rect">
            <a:avLst/>
          </a:prstGeom>
        </p:spPr>
        <p:txBody>
          <a:bodyPr tIns="0">
            <a:noAutofit/>
          </a:bodyPr>
          <a:lstStyle>
            <a:lvl1pPr marL="0" marR="0" indent="0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cap="none" baseline="0">
                <a:solidFill>
                  <a:schemeClr val="bg2"/>
                </a:solidFill>
              </a:defRPr>
            </a:lvl1pPr>
            <a:lvl2pPr marL="359991" marR="0" indent="-359991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tabLst/>
              <a:defRPr/>
            </a:lvl2pPr>
            <a:lvl3pPr marL="503987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◦"/>
              <a:tabLst/>
              <a:defRPr/>
            </a:lvl3pPr>
            <a:lvl4pPr marL="791981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▪"/>
              <a:tabLst/>
              <a:defRPr/>
            </a:lvl4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E6FB99C0-B98C-4E1A-9D4A-B92A70B5D3A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0000" y="1073301"/>
            <a:ext cx="4944754" cy="3443138"/>
          </a:xfrm>
        </p:spPr>
        <p:txBody>
          <a:bodyPr/>
          <a:lstStyle/>
          <a:p>
            <a:pPr lvl="0"/>
            <a:r>
              <a:rPr lang="en-US" noProof="0"/>
              <a:t>Cliquez pour modifier les styles du texte du masque</a:t>
            </a:r>
          </a:p>
          <a:p>
            <a:pPr lvl="1"/>
            <a:r>
              <a:rPr lang="en-US" noProof="0"/>
              <a:t>Deuxième niveau</a:t>
            </a:r>
          </a:p>
          <a:p>
            <a:pPr lvl="2"/>
            <a:r>
              <a:rPr lang="en-US" noProof="0"/>
              <a:t>Troisième niveau</a:t>
            </a:r>
          </a:p>
          <a:p>
            <a:pPr lvl="3"/>
            <a:r>
              <a:rPr lang="en-US" noProof="0"/>
              <a:t>Quatrième niveau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2B43591-22FA-4AF6-8842-E9EEEB4686CB}"/>
              </a:ext>
            </a:extLst>
          </p:cNvPr>
          <p:cNvSpPr txBox="1"/>
          <p:nvPr userDrawn="1"/>
        </p:nvSpPr>
        <p:spPr>
          <a:xfrm>
            <a:off x="9679234" y="494385"/>
            <a:ext cx="2100583" cy="3031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sz="900" b="1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replace</a:t>
            </a:r>
            <a:r>
              <a:rPr lang="en-US" sz="900" b="1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="1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 image displayed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Delete the image displayed</a:t>
            </a:r>
            <a:endParaRPr lang="en-US" sz="900" baseline="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Pictures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icon</a:t>
            </a:r>
            <a:endParaRPr lang="en-US" sz="90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a new image</a:t>
            </a:r>
            <a:r>
              <a:rPr lang="en-US" sz="900" b="1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179388" indent="-176213">
              <a:spcBef>
                <a:spcPts val="200"/>
              </a:spcBef>
              <a:buAutoNum type="arabicPeriod"/>
              <a:tabLst/>
            </a:pPr>
            <a:endParaRPr lang="en-US" sz="900" b="1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buNone/>
            </a:pP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sz="900" b="1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resize an image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image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 to the Format tab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Crop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Cropping handles will appear. Click, hold and drag a handle to crop the image.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Centre the image by clicking, holding and dragging it to the centre of the box. </a:t>
            </a:r>
          </a:p>
          <a:p>
            <a:pPr marL="0" indent="0">
              <a:spcBef>
                <a:spcPts val="200"/>
              </a:spcBef>
              <a:buFont typeface="+mj-lt"/>
              <a:buNone/>
            </a:pPr>
            <a:r>
              <a:rPr lang="en-US" sz="900" u="sng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N.B.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crop the image proportionally, hold the Shift key while you resize the image.</a:t>
            </a:r>
          </a:p>
          <a:p>
            <a:pPr marL="0" indent="0">
              <a:spcBef>
                <a:spcPts val="200"/>
              </a:spcBef>
              <a:buNone/>
            </a:pPr>
            <a:endParaRPr lang="en-US" sz="900" baseline="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A2EC4009-2F14-46C1-833E-78E070DC0E1C}"/>
              </a:ext>
            </a:extLst>
          </p:cNvPr>
          <p:cNvGrpSpPr/>
          <p:nvPr userDrawn="1"/>
        </p:nvGrpSpPr>
        <p:grpSpPr>
          <a:xfrm flipH="1">
            <a:off x="9219400" y="581025"/>
            <a:ext cx="144016" cy="4562475"/>
            <a:chOff x="-252536" y="-197952"/>
            <a:chExt cx="144016" cy="4562475"/>
          </a:xfrm>
        </p:grpSpPr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961F086A-5B6D-4781-A664-27815A966C28}"/>
                </a:ext>
              </a:extLst>
            </p:cNvPr>
            <p:cNvCxnSpPr/>
            <p:nvPr userDrawn="1"/>
          </p:nvCxnSpPr>
          <p:spPr>
            <a:xfrm>
              <a:off x="-252536" y="-197952"/>
              <a:ext cx="0" cy="4562475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cteur droit 20">
              <a:extLst>
                <a:ext uri="{FF2B5EF4-FFF2-40B4-BE49-F238E27FC236}">
                  <a16:creationId xmlns:a16="http://schemas.microsoft.com/office/drawing/2014/main" id="{2994A43E-B674-473E-862C-C33ED9D1765C}"/>
                </a:ext>
              </a:extLst>
            </p:cNvPr>
            <p:cNvCxnSpPr/>
            <p:nvPr userDrawn="1"/>
          </p:nvCxnSpPr>
          <p:spPr>
            <a:xfrm flipH="1">
              <a:off x="-252536" y="1342688"/>
              <a:ext cx="144016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1C7DC06C-B7B5-4AC0-81B7-DB0A01252B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24800" y="2027187"/>
            <a:ext cx="308933" cy="492004"/>
          </a:xfrm>
          <a:prstGeom prst="rect">
            <a:avLst/>
          </a:prstGeom>
          <a:ln>
            <a:solidFill>
              <a:schemeClr val="bg2"/>
            </a:solidFill>
          </a:ln>
        </p:spPr>
      </p:pic>
      <p:sp>
        <p:nvSpPr>
          <p:cNvPr id="23" name="Titre 4">
            <a:extLst>
              <a:ext uri="{FF2B5EF4-FFF2-40B4-BE49-F238E27FC236}">
                <a16:creationId xmlns:a16="http://schemas.microsoft.com/office/drawing/2014/main" id="{471967F2-0675-4574-BFB0-698C2C9C02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327702"/>
            <a:ext cx="8433163" cy="276999"/>
          </a:xfrm>
        </p:spPr>
        <p:txBody>
          <a:bodyPr/>
          <a:lstStyle/>
          <a:p>
            <a:r>
              <a:rPr lang="en-US" noProof="0" err="1"/>
              <a:t>TitLe</a:t>
            </a:r>
            <a:r>
              <a:rPr lang="en-US" noProof="0"/>
              <a:t> 1 (LEVEL 0) arial 18-point</a:t>
            </a:r>
          </a:p>
        </p:txBody>
      </p:sp>
      <p:sp>
        <p:nvSpPr>
          <p:cNvPr id="24" name="Espace réservé pour une image  29">
            <a:extLst>
              <a:ext uri="{FF2B5EF4-FFF2-40B4-BE49-F238E27FC236}">
                <a16:creationId xmlns:a16="http://schemas.microsoft.com/office/drawing/2014/main" id="{47F24A2D-8AE3-47B5-9656-6A21C5BE59B6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5400000" y="1076325"/>
            <a:ext cx="1648661" cy="1689092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25" name="Espace réservé pour une image  29">
            <a:extLst>
              <a:ext uri="{FF2B5EF4-FFF2-40B4-BE49-F238E27FC236}">
                <a16:creationId xmlns:a16="http://schemas.microsoft.com/office/drawing/2014/main" id="{EC0C171E-4D06-4812-A4BC-FB9192ED32A0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5400000" y="2827347"/>
            <a:ext cx="1648661" cy="1689092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26" name="Espace réservé pour une image  29">
            <a:extLst>
              <a:ext uri="{FF2B5EF4-FFF2-40B4-BE49-F238E27FC236}">
                <a16:creationId xmlns:a16="http://schemas.microsoft.com/office/drawing/2014/main" id="{F19AC258-F791-41C5-BFE3-96D0F260F3CD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7143905" y="1076325"/>
            <a:ext cx="1648661" cy="1689092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27" name="Espace réservé pour une image  29">
            <a:extLst>
              <a:ext uri="{FF2B5EF4-FFF2-40B4-BE49-F238E27FC236}">
                <a16:creationId xmlns:a16="http://schemas.microsoft.com/office/drawing/2014/main" id="{50B829D7-D08E-40A3-9638-0B00425DBA1B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7143905" y="2827347"/>
            <a:ext cx="1648661" cy="1689092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23DD3769-39E0-4FF3-956B-BA7D7B714ACE}"/>
              </a:ext>
            </a:extLst>
          </p:cNvPr>
          <p:cNvSpPr>
            <a:spLocks noGrp="1"/>
          </p:cNvSpPr>
          <p:nvPr>
            <p:ph type="ftr" sz="quarter" idx="39"/>
          </p:nvPr>
        </p:nvSpPr>
        <p:spPr/>
        <p:txBody>
          <a:bodyPr/>
          <a:lstStyle/>
          <a:p>
            <a:r>
              <a:rPr lang="en-US"/>
              <a:t>Title of the presentation 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64A63FE-B461-4226-9F56-085B1A61D7F4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/>
          <a:lstStyle/>
          <a:p>
            <a:fld id="{DD52E7CA-940C-4B6E-9E73-0245BA95FC91}" type="slidenum">
              <a:rPr lang="en-US" noProof="0" smtClean="0"/>
              <a:pPr/>
              <a:t>‹Nr.›</a:t>
            </a:fld>
            <a:r>
              <a:rPr lang="en-US" noProof="0"/>
              <a:t> /</a:t>
            </a:r>
          </a:p>
        </p:txBody>
      </p:sp>
      <p:sp>
        <p:nvSpPr>
          <p:cNvPr id="28" name="ZoneTexte 18">
            <a:extLst>
              <a:ext uri="{FF2B5EF4-FFF2-40B4-BE49-F238E27FC236}">
                <a16:creationId xmlns:a16="http://schemas.microsoft.com/office/drawing/2014/main" id="{8CB8E7C8-6F78-4956-8C43-501D911E87E3}"/>
              </a:ext>
            </a:extLst>
          </p:cNvPr>
          <p:cNvSpPr txBox="1"/>
          <p:nvPr userDrawn="1"/>
        </p:nvSpPr>
        <p:spPr>
          <a:xfrm>
            <a:off x="-2300564" y="494385"/>
            <a:ext cx="2100583" cy="1025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="1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="1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tauschen</a:t>
            </a:r>
            <a:r>
              <a:rPr lang="en-US" sz="900" b="1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Rechtsklick</a:t>
            </a:r>
            <a:r>
              <a: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auf das </a:t>
            </a:r>
            <a:r>
              <a:rPr lang="en-US" sz="90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Foto</a:t>
            </a:r>
            <a:endParaRPr lang="en-US" sz="900" baseline="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90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ändern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auswählen</a:t>
            </a:r>
            <a:endParaRPr lang="en-US" sz="900" baseline="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Gewünschtes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Ordner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Laufwerk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auswählen</a:t>
            </a:r>
            <a:endParaRPr lang="en-US" sz="90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endParaRPr lang="en-US" sz="900" b="1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9" name="Groupe 51">
            <a:extLst>
              <a:ext uri="{FF2B5EF4-FFF2-40B4-BE49-F238E27FC236}">
                <a16:creationId xmlns:a16="http://schemas.microsoft.com/office/drawing/2014/main" id="{242550B6-20BF-4B7D-BE86-A57608874007}"/>
              </a:ext>
            </a:extLst>
          </p:cNvPr>
          <p:cNvGrpSpPr/>
          <p:nvPr userDrawn="1"/>
        </p:nvGrpSpPr>
        <p:grpSpPr>
          <a:xfrm>
            <a:off x="-252536" y="581025"/>
            <a:ext cx="144016" cy="4562475"/>
            <a:chOff x="-252536" y="-197952"/>
            <a:chExt cx="144016" cy="4562475"/>
          </a:xfrm>
        </p:grpSpPr>
        <p:cxnSp>
          <p:nvCxnSpPr>
            <p:cNvPr id="30" name="Connecteur droit 52">
              <a:extLst>
                <a:ext uri="{FF2B5EF4-FFF2-40B4-BE49-F238E27FC236}">
                  <a16:creationId xmlns:a16="http://schemas.microsoft.com/office/drawing/2014/main" id="{FF09EC4E-BAB6-4850-B996-1B078D0961FE}"/>
                </a:ext>
              </a:extLst>
            </p:cNvPr>
            <p:cNvCxnSpPr/>
            <p:nvPr userDrawn="1"/>
          </p:nvCxnSpPr>
          <p:spPr>
            <a:xfrm>
              <a:off x="-252536" y="-197952"/>
              <a:ext cx="0" cy="4562475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necteur droit 53">
              <a:extLst>
                <a:ext uri="{FF2B5EF4-FFF2-40B4-BE49-F238E27FC236}">
                  <a16:creationId xmlns:a16="http://schemas.microsoft.com/office/drawing/2014/main" id="{5DACF023-ED39-4B11-8FE6-9748A415CB15}"/>
                </a:ext>
              </a:extLst>
            </p:cNvPr>
            <p:cNvCxnSpPr/>
            <p:nvPr userDrawn="1"/>
          </p:nvCxnSpPr>
          <p:spPr>
            <a:xfrm flipH="1">
              <a:off x="-252536" y="1240051"/>
              <a:ext cx="144016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2617141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2 petites images +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276A1C73-504F-4EFB-B472-CAF8483148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327702"/>
            <a:ext cx="8431968" cy="276999"/>
          </a:xfrm>
        </p:spPr>
        <p:txBody>
          <a:bodyPr/>
          <a:lstStyle/>
          <a:p>
            <a:r>
              <a:rPr lang="en-US" noProof="0" err="1"/>
              <a:t>TitLe</a:t>
            </a:r>
            <a:r>
              <a:rPr lang="en-US" noProof="0"/>
              <a:t> 1 (LEVEL 0) arial 18-point</a:t>
            </a:r>
          </a:p>
        </p:txBody>
      </p:sp>
      <p:sp>
        <p:nvSpPr>
          <p:cNvPr id="19" name="Espace réservé du texte 7">
            <a:extLst>
              <a:ext uri="{FF2B5EF4-FFF2-40B4-BE49-F238E27FC236}">
                <a16:creationId xmlns:a16="http://schemas.microsoft.com/office/drawing/2014/main" id="{1547431F-7128-4125-8C02-E7235B35E5D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60000" y="654998"/>
            <a:ext cx="8436082" cy="288000"/>
          </a:xfrm>
          <a:prstGeom prst="rect">
            <a:avLst/>
          </a:prstGeom>
        </p:spPr>
        <p:txBody>
          <a:bodyPr tIns="0">
            <a:noAutofit/>
          </a:bodyPr>
          <a:lstStyle>
            <a:lvl1pPr marL="0" marR="0" indent="0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cap="none" baseline="0">
                <a:solidFill>
                  <a:schemeClr val="bg2"/>
                </a:solidFill>
              </a:defRPr>
            </a:lvl1pPr>
            <a:lvl2pPr marL="359991" marR="0" indent="-359991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tabLst/>
              <a:defRPr/>
            </a:lvl2pPr>
            <a:lvl3pPr marL="503987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◦"/>
              <a:tabLst/>
              <a:defRPr/>
            </a:lvl3pPr>
            <a:lvl4pPr marL="791981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▪"/>
              <a:tabLst/>
              <a:defRPr/>
            </a:lvl4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E6FB99C0-B98C-4E1A-9D4A-B92A70B5D3A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0000" y="1073301"/>
            <a:ext cx="5040000" cy="3443138"/>
          </a:xfrm>
        </p:spPr>
        <p:txBody>
          <a:bodyPr/>
          <a:lstStyle/>
          <a:p>
            <a:pPr lvl="0"/>
            <a:r>
              <a:rPr lang="en-US" noProof="0"/>
              <a:t>Cliquez pour modifier les styles du texte du masque</a:t>
            </a:r>
          </a:p>
          <a:p>
            <a:pPr lvl="1"/>
            <a:r>
              <a:rPr lang="en-US" noProof="0"/>
              <a:t>Deuxième niveau</a:t>
            </a:r>
          </a:p>
          <a:p>
            <a:pPr lvl="2"/>
            <a:r>
              <a:rPr lang="en-US" noProof="0"/>
              <a:t>Troisième niveau</a:t>
            </a:r>
          </a:p>
          <a:p>
            <a:pPr lvl="3"/>
            <a:r>
              <a:rPr lang="en-US" noProof="0"/>
              <a:t>Quatrième niveau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52C50507-F78D-42CD-8378-7A0ABF5B6266}"/>
              </a:ext>
            </a:extLst>
          </p:cNvPr>
          <p:cNvSpPr txBox="1"/>
          <p:nvPr userDrawn="1"/>
        </p:nvSpPr>
        <p:spPr>
          <a:xfrm>
            <a:off x="9679234" y="494385"/>
            <a:ext cx="2100583" cy="3031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sz="900" b="1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replace</a:t>
            </a:r>
            <a:r>
              <a:rPr lang="en-US" sz="900" b="1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="1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 image displayed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Delete the image displayed</a:t>
            </a:r>
            <a:endParaRPr lang="en-US" sz="900" baseline="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Pictures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icon</a:t>
            </a:r>
            <a:endParaRPr lang="en-US" sz="90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a new image</a:t>
            </a:r>
            <a:r>
              <a:rPr lang="en-US" sz="900" b="1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179388" indent="-176213">
              <a:spcBef>
                <a:spcPts val="200"/>
              </a:spcBef>
              <a:buAutoNum type="arabicPeriod"/>
              <a:tabLst/>
            </a:pPr>
            <a:endParaRPr lang="en-US" sz="900" b="1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200"/>
              </a:spcBef>
              <a:buNone/>
            </a:pP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sz="900" b="1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resize an image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image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 to the Format tab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Crop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Cropping handles will appear. Click, hold and drag a handle to crop the image.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Centre the image by clicking, holding and dragging it to the centre of the box. </a:t>
            </a:r>
          </a:p>
          <a:p>
            <a:pPr marL="0" indent="0">
              <a:spcBef>
                <a:spcPts val="200"/>
              </a:spcBef>
              <a:buFont typeface="+mj-lt"/>
              <a:buNone/>
            </a:pPr>
            <a:r>
              <a:rPr lang="en-US" sz="900" u="sng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N.B.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crop the image proportionally, hold the Shift key while you resize the image.</a:t>
            </a:r>
          </a:p>
          <a:p>
            <a:pPr marL="0" indent="0">
              <a:spcBef>
                <a:spcPts val="200"/>
              </a:spcBef>
              <a:buNone/>
            </a:pPr>
            <a:endParaRPr lang="en-US" sz="900" baseline="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F5B02FD2-C55A-44D7-8267-B24F2FE9A6C5}"/>
              </a:ext>
            </a:extLst>
          </p:cNvPr>
          <p:cNvGrpSpPr/>
          <p:nvPr userDrawn="1"/>
        </p:nvGrpSpPr>
        <p:grpSpPr>
          <a:xfrm flipH="1">
            <a:off x="9219400" y="581025"/>
            <a:ext cx="144016" cy="4562475"/>
            <a:chOff x="-252536" y="-197952"/>
            <a:chExt cx="144016" cy="4562475"/>
          </a:xfrm>
        </p:grpSpPr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6572DAE0-C4DC-491E-A886-3EE840E908D5}"/>
                </a:ext>
              </a:extLst>
            </p:cNvPr>
            <p:cNvCxnSpPr/>
            <p:nvPr userDrawn="1"/>
          </p:nvCxnSpPr>
          <p:spPr>
            <a:xfrm>
              <a:off x="-252536" y="-197952"/>
              <a:ext cx="0" cy="4562475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eur droit 22">
              <a:extLst>
                <a:ext uri="{FF2B5EF4-FFF2-40B4-BE49-F238E27FC236}">
                  <a16:creationId xmlns:a16="http://schemas.microsoft.com/office/drawing/2014/main" id="{9D435141-6281-4CB8-935C-F4C8B28C5132}"/>
                </a:ext>
              </a:extLst>
            </p:cNvPr>
            <p:cNvCxnSpPr/>
            <p:nvPr userDrawn="1"/>
          </p:nvCxnSpPr>
          <p:spPr>
            <a:xfrm flipH="1">
              <a:off x="-252536" y="1342688"/>
              <a:ext cx="144016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4" name="Image 23">
            <a:extLst>
              <a:ext uri="{FF2B5EF4-FFF2-40B4-BE49-F238E27FC236}">
                <a16:creationId xmlns:a16="http://schemas.microsoft.com/office/drawing/2014/main" id="{1CD18464-9CD8-4FF0-B2F8-F5BF017F11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24800" y="2027187"/>
            <a:ext cx="308933" cy="492004"/>
          </a:xfrm>
          <a:prstGeom prst="rect">
            <a:avLst/>
          </a:prstGeom>
          <a:ln>
            <a:solidFill>
              <a:schemeClr val="bg2"/>
            </a:solidFill>
          </a:ln>
        </p:spPr>
      </p:pic>
      <p:sp>
        <p:nvSpPr>
          <p:cNvPr id="25" name="Espace réservé pour une image  29">
            <a:extLst>
              <a:ext uri="{FF2B5EF4-FFF2-40B4-BE49-F238E27FC236}">
                <a16:creationId xmlns:a16="http://schemas.microsoft.com/office/drawing/2014/main" id="{8007CE0E-000C-4B0C-BC4A-97ED98BEFD85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5400000" y="1076325"/>
            <a:ext cx="1648661" cy="1689092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26" name="Espace réservé pour une image  29">
            <a:extLst>
              <a:ext uri="{FF2B5EF4-FFF2-40B4-BE49-F238E27FC236}">
                <a16:creationId xmlns:a16="http://schemas.microsoft.com/office/drawing/2014/main" id="{D79861F4-050F-472B-8EE5-735029F53421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7143905" y="1076325"/>
            <a:ext cx="1648661" cy="1689092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27" name="Espace réservé du texte 13">
            <a:extLst>
              <a:ext uri="{FF2B5EF4-FFF2-40B4-BE49-F238E27FC236}">
                <a16:creationId xmlns:a16="http://schemas.microsoft.com/office/drawing/2014/main" id="{16FBA96D-C97F-4375-ABF8-D51C7561F81A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5400000" y="2827346"/>
            <a:ext cx="1648660" cy="1689092"/>
          </a:xfrm>
          <a:prstGeom prst="roundRect">
            <a:avLst>
              <a:gd name="adj" fmla="val 6210"/>
            </a:avLst>
          </a:prstGeom>
          <a:solidFill>
            <a:schemeClr val="accent3"/>
          </a:solidFill>
        </p:spPr>
        <p:txBody>
          <a:bodyPr vert="horz" wrap="square" lIns="72000" tIns="144000" rIns="91440" bIns="360000" rtlCol="0">
            <a:normAutofit/>
          </a:bodyPr>
          <a:lstStyle>
            <a:lvl1pPr marL="180975" indent="-180975">
              <a:buClr>
                <a:schemeClr val="bg1"/>
              </a:buClr>
              <a:defRPr lang="fr-FR" dirty="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lang="fr-FR" dirty="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lang="fr-FR" dirty="0">
                <a:solidFill>
                  <a:schemeClr val="bg1"/>
                </a:solidFill>
              </a:defRPr>
            </a:lvl3pPr>
          </a:lstStyle>
          <a:p>
            <a:pPr marL="180975" marR="0" lvl="0" indent="-180975" algn="l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●"/>
              <a:tabLst/>
            </a:pPr>
            <a:r>
              <a:rPr lang="en-US" noProof="0" err="1"/>
              <a:t>Cliquez</a:t>
            </a:r>
            <a:r>
              <a:rPr lang="en-US" noProof="0"/>
              <a:t> pour modifier les styles du </a:t>
            </a:r>
            <a:r>
              <a:rPr lang="en-US" noProof="0" err="1"/>
              <a:t>texte</a:t>
            </a:r>
            <a:r>
              <a:rPr lang="en-US" noProof="0"/>
              <a:t> du masque</a:t>
            </a:r>
          </a:p>
          <a:p>
            <a:pPr lvl="1">
              <a:buClr>
                <a:schemeClr val="bg1"/>
              </a:buClr>
            </a:pPr>
            <a:r>
              <a:rPr lang="en-US" noProof="0" err="1"/>
              <a:t>Deuxième</a:t>
            </a:r>
            <a:r>
              <a:rPr lang="en-US" noProof="0"/>
              <a:t> </a:t>
            </a:r>
            <a:r>
              <a:rPr lang="en-US" noProof="0" err="1"/>
              <a:t>niveau</a:t>
            </a:r>
            <a:endParaRPr lang="en-US" noProof="0"/>
          </a:p>
          <a:p>
            <a:pPr lvl="2">
              <a:buClr>
                <a:schemeClr val="bg1"/>
              </a:buClr>
            </a:pPr>
            <a:r>
              <a:rPr lang="en-US" noProof="0" err="1"/>
              <a:t>Troisième</a:t>
            </a:r>
            <a:r>
              <a:rPr lang="en-US" noProof="0"/>
              <a:t> </a:t>
            </a:r>
            <a:r>
              <a:rPr lang="en-US" noProof="0" err="1"/>
              <a:t>niveau</a:t>
            </a:r>
            <a:endParaRPr lang="en-US" noProof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4F7CC4EF-BCEE-489C-9FC1-35FB73D41C07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7143906" y="2827346"/>
            <a:ext cx="1648660" cy="1689092"/>
          </a:xfrm>
          <a:prstGeom prst="roundRect">
            <a:avLst>
              <a:gd name="adj" fmla="val 6210"/>
            </a:avLst>
          </a:prstGeom>
          <a:solidFill>
            <a:schemeClr val="accent3"/>
          </a:solidFill>
        </p:spPr>
        <p:txBody>
          <a:bodyPr vert="horz" wrap="square" lIns="72000" tIns="144000" rIns="91440" bIns="360000" rtlCol="0">
            <a:normAutofit/>
          </a:bodyPr>
          <a:lstStyle>
            <a:lvl1pPr marL="180975" indent="-180975">
              <a:buClr>
                <a:schemeClr val="bg1"/>
              </a:buClr>
              <a:defRPr lang="fr-FR" dirty="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lang="fr-FR" dirty="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lang="fr-FR" dirty="0">
                <a:solidFill>
                  <a:schemeClr val="bg1"/>
                </a:solidFill>
              </a:defRPr>
            </a:lvl3pPr>
          </a:lstStyle>
          <a:p>
            <a:pPr marL="180975" marR="0" lvl="0" indent="-180975" algn="l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●"/>
              <a:tabLst/>
            </a:pPr>
            <a:r>
              <a:rPr lang="en-US" noProof="0"/>
              <a:t>Cliquez pour modifier les styles du texte du masque</a:t>
            </a:r>
          </a:p>
          <a:p>
            <a:pPr lvl="1">
              <a:buClr>
                <a:schemeClr val="bg1"/>
              </a:buClr>
            </a:pPr>
            <a:r>
              <a:rPr lang="en-US" noProof="0"/>
              <a:t>Deuxième niveau</a:t>
            </a:r>
          </a:p>
          <a:p>
            <a:pPr lvl="2">
              <a:buClr>
                <a:schemeClr val="bg1"/>
              </a:buClr>
            </a:pPr>
            <a:r>
              <a:rPr lang="en-US" noProof="0"/>
              <a:t>Troisième niveau</a:t>
            </a: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CDD46300-AC69-480F-8F74-9BAD7EF17AC8}"/>
              </a:ext>
            </a:extLst>
          </p:cNvPr>
          <p:cNvSpPr>
            <a:spLocks noGrp="1"/>
          </p:cNvSpPr>
          <p:nvPr>
            <p:ph type="ftr" sz="quarter" idx="48"/>
          </p:nvPr>
        </p:nvSpPr>
        <p:spPr/>
        <p:txBody>
          <a:bodyPr/>
          <a:lstStyle/>
          <a:p>
            <a:r>
              <a:rPr lang="en-US"/>
              <a:t>Title of the presentation 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C9864D4-A1DF-4014-9C91-62BFB27EBE5D}"/>
              </a:ext>
            </a:extLst>
          </p:cNvPr>
          <p:cNvSpPr>
            <a:spLocks noGrp="1"/>
          </p:cNvSpPr>
          <p:nvPr>
            <p:ph type="sldNum" sz="quarter" idx="49"/>
          </p:nvPr>
        </p:nvSpPr>
        <p:spPr/>
        <p:txBody>
          <a:bodyPr/>
          <a:lstStyle/>
          <a:p>
            <a:fld id="{DD52E7CA-940C-4B6E-9E73-0245BA95FC91}" type="slidenum">
              <a:rPr lang="en-US" noProof="0" smtClean="0"/>
              <a:pPr/>
              <a:t>‹Nr.›</a:t>
            </a:fld>
            <a:r>
              <a:rPr lang="en-US" noProof="0"/>
              <a:t> /</a:t>
            </a:r>
          </a:p>
        </p:txBody>
      </p:sp>
      <p:sp>
        <p:nvSpPr>
          <p:cNvPr id="16" name="ZoneTexte 18">
            <a:extLst>
              <a:ext uri="{FF2B5EF4-FFF2-40B4-BE49-F238E27FC236}">
                <a16:creationId xmlns:a16="http://schemas.microsoft.com/office/drawing/2014/main" id="{8CB8E7C8-6F78-4956-8C43-501D911E87E3}"/>
              </a:ext>
            </a:extLst>
          </p:cNvPr>
          <p:cNvSpPr txBox="1"/>
          <p:nvPr userDrawn="1"/>
        </p:nvSpPr>
        <p:spPr>
          <a:xfrm>
            <a:off x="-2300564" y="494385"/>
            <a:ext cx="2100583" cy="1025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="1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="1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tauschen</a:t>
            </a:r>
            <a:r>
              <a:rPr lang="en-US" sz="900" b="1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Rechtsklick</a:t>
            </a:r>
            <a:r>
              <a: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auf das </a:t>
            </a:r>
            <a:r>
              <a:rPr lang="en-US" sz="90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Foto</a:t>
            </a:r>
            <a:endParaRPr lang="en-US" sz="900" baseline="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90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ändern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auswählen</a:t>
            </a:r>
            <a:endParaRPr lang="en-US" sz="900" baseline="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Gewünschtes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Ordner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Laufwerk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auswählen</a:t>
            </a:r>
            <a:endParaRPr lang="en-US" sz="90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endParaRPr lang="en-US" sz="900" b="1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8" name="Groupe 51">
            <a:extLst>
              <a:ext uri="{FF2B5EF4-FFF2-40B4-BE49-F238E27FC236}">
                <a16:creationId xmlns:a16="http://schemas.microsoft.com/office/drawing/2014/main" id="{242550B6-20BF-4B7D-BE86-A57608874007}"/>
              </a:ext>
            </a:extLst>
          </p:cNvPr>
          <p:cNvGrpSpPr/>
          <p:nvPr userDrawn="1"/>
        </p:nvGrpSpPr>
        <p:grpSpPr>
          <a:xfrm>
            <a:off x="-252536" y="581025"/>
            <a:ext cx="144016" cy="4562475"/>
            <a:chOff x="-252536" y="-197952"/>
            <a:chExt cx="144016" cy="4562475"/>
          </a:xfrm>
        </p:grpSpPr>
        <p:cxnSp>
          <p:nvCxnSpPr>
            <p:cNvPr id="29" name="Connecteur droit 52">
              <a:extLst>
                <a:ext uri="{FF2B5EF4-FFF2-40B4-BE49-F238E27FC236}">
                  <a16:creationId xmlns:a16="http://schemas.microsoft.com/office/drawing/2014/main" id="{FF09EC4E-BAB6-4850-B996-1B078D0961FE}"/>
                </a:ext>
              </a:extLst>
            </p:cNvPr>
            <p:cNvCxnSpPr/>
            <p:nvPr userDrawn="1"/>
          </p:nvCxnSpPr>
          <p:spPr>
            <a:xfrm>
              <a:off x="-252536" y="-197952"/>
              <a:ext cx="0" cy="4562475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necteur droit 53">
              <a:extLst>
                <a:ext uri="{FF2B5EF4-FFF2-40B4-BE49-F238E27FC236}">
                  <a16:creationId xmlns:a16="http://schemas.microsoft.com/office/drawing/2014/main" id="{5DACF023-ED39-4B11-8FE6-9748A415CB15}"/>
                </a:ext>
              </a:extLst>
            </p:cNvPr>
            <p:cNvCxnSpPr/>
            <p:nvPr userDrawn="1"/>
          </p:nvCxnSpPr>
          <p:spPr>
            <a:xfrm flipH="1">
              <a:off x="-252536" y="1240051"/>
              <a:ext cx="144016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331516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petites images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276A1C73-504F-4EFB-B472-CAF8483148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327702"/>
            <a:ext cx="8429051" cy="276999"/>
          </a:xfrm>
        </p:spPr>
        <p:txBody>
          <a:bodyPr/>
          <a:lstStyle/>
          <a:p>
            <a:r>
              <a:rPr lang="en-US" noProof="0" err="1"/>
              <a:t>TitLe</a:t>
            </a:r>
            <a:r>
              <a:rPr lang="en-US" noProof="0"/>
              <a:t> 1 (LEVEL 0) arial 18-point</a:t>
            </a:r>
          </a:p>
        </p:txBody>
      </p:sp>
      <p:sp>
        <p:nvSpPr>
          <p:cNvPr id="19" name="Espace réservé du texte 7">
            <a:extLst>
              <a:ext uri="{FF2B5EF4-FFF2-40B4-BE49-F238E27FC236}">
                <a16:creationId xmlns:a16="http://schemas.microsoft.com/office/drawing/2014/main" id="{1547431F-7128-4125-8C02-E7235B35E5D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59999" y="654998"/>
            <a:ext cx="8433163" cy="288000"/>
          </a:xfrm>
          <a:prstGeom prst="rect">
            <a:avLst/>
          </a:prstGeom>
        </p:spPr>
        <p:txBody>
          <a:bodyPr tIns="0">
            <a:noAutofit/>
          </a:bodyPr>
          <a:lstStyle>
            <a:lvl1pPr marL="0" marR="0" indent="0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cap="none" baseline="0">
                <a:solidFill>
                  <a:schemeClr val="bg2"/>
                </a:solidFill>
              </a:defRPr>
            </a:lvl1pPr>
            <a:lvl2pPr marL="359991" marR="0" indent="-359991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tabLst/>
              <a:defRPr/>
            </a:lvl2pPr>
            <a:lvl3pPr marL="503987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◦"/>
              <a:tabLst/>
              <a:defRPr/>
            </a:lvl3pPr>
            <a:lvl4pPr marL="791981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▪"/>
              <a:tabLst/>
              <a:defRPr/>
            </a:lvl4pPr>
          </a:lstStyle>
          <a:p>
            <a:pPr lvl="0"/>
            <a:r>
              <a:rPr lang="en-US" noProof="0"/>
              <a:t>Subtitle</a:t>
            </a:r>
          </a:p>
        </p:txBody>
      </p: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242550B6-20BF-4B7D-BE86-A57608874007}"/>
              </a:ext>
            </a:extLst>
          </p:cNvPr>
          <p:cNvGrpSpPr/>
          <p:nvPr userDrawn="1"/>
        </p:nvGrpSpPr>
        <p:grpSpPr>
          <a:xfrm>
            <a:off x="-252536" y="581025"/>
            <a:ext cx="144016" cy="4562475"/>
            <a:chOff x="-252536" y="-197952"/>
            <a:chExt cx="144016" cy="4562475"/>
          </a:xfrm>
        </p:grpSpPr>
        <p:cxnSp>
          <p:nvCxnSpPr>
            <p:cNvPr id="53" name="Connecteur droit 52">
              <a:extLst>
                <a:ext uri="{FF2B5EF4-FFF2-40B4-BE49-F238E27FC236}">
                  <a16:creationId xmlns:a16="http://schemas.microsoft.com/office/drawing/2014/main" id="{FF09EC4E-BAB6-4850-B996-1B078D0961FE}"/>
                </a:ext>
              </a:extLst>
            </p:cNvPr>
            <p:cNvCxnSpPr/>
            <p:nvPr userDrawn="1"/>
          </p:nvCxnSpPr>
          <p:spPr>
            <a:xfrm>
              <a:off x="-252536" y="-197952"/>
              <a:ext cx="0" cy="4562475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Connecteur droit 53">
              <a:extLst>
                <a:ext uri="{FF2B5EF4-FFF2-40B4-BE49-F238E27FC236}">
                  <a16:creationId xmlns:a16="http://schemas.microsoft.com/office/drawing/2014/main" id="{5DACF023-ED39-4B11-8FE6-9748A415CB15}"/>
                </a:ext>
              </a:extLst>
            </p:cNvPr>
            <p:cNvCxnSpPr/>
            <p:nvPr userDrawn="1"/>
          </p:nvCxnSpPr>
          <p:spPr>
            <a:xfrm flipH="1">
              <a:off x="-252536" y="1240051"/>
              <a:ext cx="144016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E6FB99C0-B98C-4E1A-9D4A-B92A70B5D3A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916679" y="1073301"/>
            <a:ext cx="4876483" cy="3443138"/>
          </a:xfrm>
        </p:spPr>
        <p:txBody>
          <a:bodyPr/>
          <a:lstStyle/>
          <a:p>
            <a:pPr lvl="0"/>
            <a:r>
              <a:rPr lang="en-US" noProof="0"/>
              <a:t>Cliquez pour modifier les styles du texte du masque</a:t>
            </a:r>
          </a:p>
          <a:p>
            <a:pPr lvl="1"/>
            <a:r>
              <a:rPr lang="en-US" noProof="0"/>
              <a:t>Deuxième niveau</a:t>
            </a:r>
          </a:p>
          <a:p>
            <a:pPr lvl="2"/>
            <a:r>
              <a:rPr lang="en-US" noProof="0"/>
              <a:t>Troisième niveau</a:t>
            </a:r>
          </a:p>
          <a:p>
            <a:pPr lvl="3"/>
            <a:r>
              <a:rPr lang="en-US" noProof="0"/>
              <a:t>Quatrième niveau</a:t>
            </a:r>
          </a:p>
        </p:txBody>
      </p:sp>
      <p:sp>
        <p:nvSpPr>
          <p:cNvPr id="16" name="Espace réservé pour une image  29">
            <a:extLst>
              <a:ext uri="{FF2B5EF4-FFF2-40B4-BE49-F238E27FC236}">
                <a16:creationId xmlns:a16="http://schemas.microsoft.com/office/drawing/2014/main" id="{72B9D86B-55E9-4510-A2FC-6AD1CADB16C5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360597" y="1076325"/>
            <a:ext cx="1648661" cy="1689092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18" name="Espace réservé pour une image  29">
            <a:extLst>
              <a:ext uri="{FF2B5EF4-FFF2-40B4-BE49-F238E27FC236}">
                <a16:creationId xmlns:a16="http://schemas.microsoft.com/office/drawing/2014/main" id="{9A0BFCA9-B39A-4577-B895-1037D7BD9A21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360597" y="2827346"/>
            <a:ext cx="1648661" cy="1689092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20" name="Espace réservé pour une image  29">
            <a:extLst>
              <a:ext uri="{FF2B5EF4-FFF2-40B4-BE49-F238E27FC236}">
                <a16:creationId xmlns:a16="http://schemas.microsoft.com/office/drawing/2014/main" id="{9E8F8B4D-DCC2-4318-BC66-E2EEFE515536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2104502" y="1076325"/>
            <a:ext cx="1648661" cy="1689092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21" name="Espace réservé pour une image  29">
            <a:extLst>
              <a:ext uri="{FF2B5EF4-FFF2-40B4-BE49-F238E27FC236}">
                <a16:creationId xmlns:a16="http://schemas.microsoft.com/office/drawing/2014/main" id="{3E1A8B72-B27C-48FA-B068-CEB08896D5C5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2104502" y="2827346"/>
            <a:ext cx="1648661" cy="1689092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808471D1-B89D-4624-8218-100DE88D1286}"/>
              </a:ext>
            </a:extLst>
          </p:cNvPr>
          <p:cNvSpPr>
            <a:spLocks noGrp="1"/>
          </p:cNvSpPr>
          <p:nvPr>
            <p:ph type="ftr" sz="quarter" idx="39"/>
          </p:nvPr>
        </p:nvSpPr>
        <p:spPr/>
        <p:txBody>
          <a:bodyPr/>
          <a:lstStyle/>
          <a:p>
            <a:r>
              <a:rPr lang="en-US"/>
              <a:t>Title of the presentation 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076C457-8B8C-4707-8D9A-C9BD8A44F7D9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/>
          <a:lstStyle/>
          <a:p>
            <a:fld id="{DD52E7CA-940C-4B6E-9E73-0245BA95FC91}" type="slidenum">
              <a:rPr lang="en-US" noProof="0" smtClean="0"/>
              <a:pPr/>
              <a:t>‹Nr.›</a:t>
            </a:fld>
            <a:r>
              <a:rPr lang="en-US" noProof="0"/>
              <a:t> /</a:t>
            </a:r>
          </a:p>
        </p:txBody>
      </p:sp>
      <p:sp>
        <p:nvSpPr>
          <p:cNvPr id="22" name="ZoneTexte 18">
            <a:extLst>
              <a:ext uri="{FF2B5EF4-FFF2-40B4-BE49-F238E27FC236}">
                <a16:creationId xmlns:a16="http://schemas.microsoft.com/office/drawing/2014/main" id="{8CB8E7C8-6F78-4956-8C43-501D911E87E3}"/>
              </a:ext>
            </a:extLst>
          </p:cNvPr>
          <p:cNvSpPr txBox="1"/>
          <p:nvPr userDrawn="1"/>
        </p:nvSpPr>
        <p:spPr>
          <a:xfrm>
            <a:off x="-2300564" y="494385"/>
            <a:ext cx="2100583" cy="1025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="1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="1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tauschen</a:t>
            </a:r>
            <a:r>
              <a:rPr lang="en-US" sz="900" b="1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Rechtsklick</a:t>
            </a:r>
            <a:r>
              <a: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auf das </a:t>
            </a:r>
            <a:r>
              <a:rPr lang="en-US" sz="90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Foto</a:t>
            </a:r>
            <a:endParaRPr lang="en-US" sz="900" baseline="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90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ändern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auswählen</a:t>
            </a:r>
            <a:endParaRPr lang="en-US" sz="900" baseline="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Gewünschtes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Ordner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Laufwerk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auswählen</a:t>
            </a:r>
            <a:endParaRPr lang="en-US" sz="90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endParaRPr lang="en-US" sz="900" b="1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869590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etites images + légende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276A1C73-504F-4EFB-B472-CAF8483148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327702"/>
            <a:ext cx="8429051" cy="276999"/>
          </a:xfrm>
        </p:spPr>
        <p:txBody>
          <a:bodyPr/>
          <a:lstStyle/>
          <a:p>
            <a:r>
              <a:rPr lang="en-US" noProof="0" err="1"/>
              <a:t>TitLe</a:t>
            </a:r>
            <a:r>
              <a:rPr lang="en-US" noProof="0"/>
              <a:t> 1 (LEVEL 0) arial 18-point</a:t>
            </a:r>
          </a:p>
        </p:txBody>
      </p:sp>
      <p:sp>
        <p:nvSpPr>
          <p:cNvPr id="19" name="Espace réservé du texte 7">
            <a:extLst>
              <a:ext uri="{FF2B5EF4-FFF2-40B4-BE49-F238E27FC236}">
                <a16:creationId xmlns:a16="http://schemas.microsoft.com/office/drawing/2014/main" id="{1547431F-7128-4125-8C02-E7235B35E5D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59999" y="654998"/>
            <a:ext cx="8433163" cy="288000"/>
          </a:xfrm>
          <a:prstGeom prst="rect">
            <a:avLst/>
          </a:prstGeom>
        </p:spPr>
        <p:txBody>
          <a:bodyPr tIns="0">
            <a:noAutofit/>
          </a:bodyPr>
          <a:lstStyle>
            <a:lvl1pPr marL="0" marR="0" indent="0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cap="none" baseline="0">
                <a:solidFill>
                  <a:schemeClr val="bg2"/>
                </a:solidFill>
              </a:defRPr>
            </a:lvl1pPr>
            <a:lvl2pPr marL="359991" marR="0" indent="-359991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tabLst/>
              <a:defRPr/>
            </a:lvl2pPr>
            <a:lvl3pPr marL="503987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◦"/>
              <a:tabLst/>
              <a:defRPr/>
            </a:lvl3pPr>
            <a:lvl4pPr marL="791981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▪"/>
              <a:tabLst/>
              <a:defRPr/>
            </a:lvl4pPr>
          </a:lstStyle>
          <a:p>
            <a:pPr lvl="0"/>
            <a:r>
              <a:rPr lang="en-US" noProof="0"/>
              <a:t>Subtitle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208C8471-3FD4-4E50-B463-AD2192B76E0E}"/>
              </a:ext>
            </a:extLst>
          </p:cNvPr>
          <p:cNvGrpSpPr/>
          <p:nvPr userDrawn="1"/>
        </p:nvGrpSpPr>
        <p:grpSpPr>
          <a:xfrm>
            <a:off x="-252536" y="581025"/>
            <a:ext cx="144016" cy="4562475"/>
            <a:chOff x="-252536" y="-197952"/>
            <a:chExt cx="144016" cy="4562475"/>
          </a:xfrm>
        </p:grpSpPr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CB451E30-336A-4EF5-AC4E-C848C3556C45}"/>
                </a:ext>
              </a:extLst>
            </p:cNvPr>
            <p:cNvCxnSpPr/>
            <p:nvPr userDrawn="1"/>
          </p:nvCxnSpPr>
          <p:spPr>
            <a:xfrm>
              <a:off x="-252536" y="-197952"/>
              <a:ext cx="0" cy="4562475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eur droit 22">
              <a:extLst>
                <a:ext uri="{FF2B5EF4-FFF2-40B4-BE49-F238E27FC236}">
                  <a16:creationId xmlns:a16="http://schemas.microsoft.com/office/drawing/2014/main" id="{72DF5CB5-83E8-4D1D-A24E-98A082326836}"/>
                </a:ext>
              </a:extLst>
            </p:cNvPr>
            <p:cNvCxnSpPr/>
            <p:nvPr userDrawn="1"/>
          </p:nvCxnSpPr>
          <p:spPr>
            <a:xfrm flipH="1">
              <a:off x="-252536" y="1240051"/>
              <a:ext cx="144016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Espace réservé pour une image  29">
            <a:extLst>
              <a:ext uri="{FF2B5EF4-FFF2-40B4-BE49-F238E27FC236}">
                <a16:creationId xmlns:a16="http://schemas.microsoft.com/office/drawing/2014/main" id="{2BB9F3EC-5F0B-4A35-B2B6-D86D75948E6A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360597" y="1076325"/>
            <a:ext cx="1648661" cy="1689092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26" name="Espace réservé pour une image  29">
            <a:extLst>
              <a:ext uri="{FF2B5EF4-FFF2-40B4-BE49-F238E27FC236}">
                <a16:creationId xmlns:a16="http://schemas.microsoft.com/office/drawing/2014/main" id="{16BCD4BB-6AE6-4051-AC7D-89579A28186C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2104502" y="1076325"/>
            <a:ext cx="1648661" cy="1689092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27" name="Espace réservé du texte 13">
            <a:extLst>
              <a:ext uri="{FF2B5EF4-FFF2-40B4-BE49-F238E27FC236}">
                <a16:creationId xmlns:a16="http://schemas.microsoft.com/office/drawing/2014/main" id="{DAD588E3-E84D-468D-B8B8-8073141BB4B6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360597" y="2827346"/>
            <a:ext cx="1648660" cy="1689092"/>
          </a:xfrm>
          <a:prstGeom prst="roundRect">
            <a:avLst>
              <a:gd name="adj" fmla="val 6210"/>
            </a:avLst>
          </a:prstGeom>
          <a:solidFill>
            <a:schemeClr val="tx2"/>
          </a:solidFill>
        </p:spPr>
        <p:txBody>
          <a:bodyPr vert="horz" wrap="square" lIns="72000" tIns="144000" rIns="91440" bIns="360000" rtlCol="0">
            <a:normAutofit/>
          </a:bodyPr>
          <a:lstStyle>
            <a:lvl1pPr marL="180975" indent="-180975">
              <a:buClr>
                <a:schemeClr val="bg1"/>
              </a:buClr>
              <a:defRPr lang="fr-FR" dirty="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lang="fr-FR" dirty="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lang="fr-FR" dirty="0">
                <a:solidFill>
                  <a:schemeClr val="bg1"/>
                </a:solidFill>
              </a:defRPr>
            </a:lvl3pPr>
          </a:lstStyle>
          <a:p>
            <a:pPr marL="180975" marR="0" lvl="0" indent="-180975" algn="l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●"/>
              <a:tabLst/>
            </a:pPr>
            <a:r>
              <a:rPr lang="en-US" noProof="0" err="1"/>
              <a:t>Cliquez</a:t>
            </a:r>
            <a:r>
              <a:rPr lang="en-US" noProof="0"/>
              <a:t> pour modifier les styles du </a:t>
            </a:r>
            <a:r>
              <a:rPr lang="en-US" noProof="0" err="1"/>
              <a:t>texte</a:t>
            </a:r>
            <a:r>
              <a:rPr lang="en-US" noProof="0"/>
              <a:t> du masque</a:t>
            </a:r>
          </a:p>
          <a:p>
            <a:pPr lvl="1">
              <a:buClr>
                <a:schemeClr val="bg1"/>
              </a:buClr>
            </a:pPr>
            <a:r>
              <a:rPr lang="en-US" noProof="0" err="1"/>
              <a:t>Deuxième</a:t>
            </a:r>
            <a:r>
              <a:rPr lang="en-US" noProof="0"/>
              <a:t> </a:t>
            </a:r>
            <a:r>
              <a:rPr lang="en-US" noProof="0" err="1"/>
              <a:t>niveau</a:t>
            </a:r>
            <a:endParaRPr lang="en-US" noProof="0"/>
          </a:p>
          <a:p>
            <a:pPr lvl="2">
              <a:buClr>
                <a:schemeClr val="bg1"/>
              </a:buClr>
            </a:pPr>
            <a:r>
              <a:rPr lang="en-US" noProof="0" err="1"/>
              <a:t>Troisième</a:t>
            </a:r>
            <a:r>
              <a:rPr lang="en-US" noProof="0"/>
              <a:t> </a:t>
            </a:r>
            <a:r>
              <a:rPr lang="en-US" noProof="0" err="1"/>
              <a:t>niveau</a:t>
            </a:r>
            <a:endParaRPr lang="en-US" noProof="0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DF3B5743-B183-49C9-B504-5AA77DFB6CF2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2104503" y="2827346"/>
            <a:ext cx="1648660" cy="1689092"/>
          </a:xfrm>
          <a:prstGeom prst="roundRect">
            <a:avLst>
              <a:gd name="adj" fmla="val 6210"/>
            </a:avLst>
          </a:prstGeom>
          <a:solidFill>
            <a:schemeClr val="tx2"/>
          </a:solidFill>
        </p:spPr>
        <p:txBody>
          <a:bodyPr vert="horz" wrap="square" lIns="72000" tIns="144000" rIns="91440" bIns="360000" rtlCol="0">
            <a:normAutofit/>
          </a:bodyPr>
          <a:lstStyle>
            <a:lvl1pPr marL="180975" indent="-180975">
              <a:buClr>
                <a:schemeClr val="bg1"/>
              </a:buClr>
              <a:defRPr lang="fr-FR" dirty="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lang="fr-FR" dirty="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lang="fr-FR" dirty="0">
                <a:solidFill>
                  <a:schemeClr val="bg1"/>
                </a:solidFill>
              </a:defRPr>
            </a:lvl3pPr>
          </a:lstStyle>
          <a:p>
            <a:pPr marL="180975" marR="0" lvl="0" indent="-180975" algn="l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●"/>
              <a:tabLst/>
            </a:pPr>
            <a:r>
              <a:rPr lang="en-US" noProof="0" err="1"/>
              <a:t>Cliquez</a:t>
            </a:r>
            <a:r>
              <a:rPr lang="en-US" noProof="0"/>
              <a:t> pour modifier les styles du </a:t>
            </a:r>
            <a:r>
              <a:rPr lang="en-US" noProof="0" err="1"/>
              <a:t>texte</a:t>
            </a:r>
            <a:r>
              <a:rPr lang="en-US" noProof="0"/>
              <a:t> du masque</a:t>
            </a:r>
          </a:p>
          <a:p>
            <a:pPr lvl="1">
              <a:buClr>
                <a:schemeClr val="bg1"/>
              </a:buClr>
            </a:pPr>
            <a:r>
              <a:rPr lang="en-US" noProof="0" err="1"/>
              <a:t>Deuxième</a:t>
            </a:r>
            <a:r>
              <a:rPr lang="en-US" noProof="0"/>
              <a:t> </a:t>
            </a:r>
            <a:r>
              <a:rPr lang="en-US" noProof="0" err="1"/>
              <a:t>niveau</a:t>
            </a:r>
            <a:endParaRPr lang="en-US" noProof="0"/>
          </a:p>
          <a:p>
            <a:pPr lvl="2">
              <a:buClr>
                <a:schemeClr val="bg1"/>
              </a:buClr>
            </a:pPr>
            <a:r>
              <a:rPr lang="en-US" noProof="0" err="1"/>
              <a:t>Troisième</a:t>
            </a:r>
            <a:r>
              <a:rPr lang="en-US" noProof="0"/>
              <a:t> </a:t>
            </a:r>
            <a:r>
              <a:rPr lang="en-US" noProof="0" err="1"/>
              <a:t>niveau</a:t>
            </a:r>
            <a:endParaRPr lang="en-US" noProof="0"/>
          </a:p>
        </p:txBody>
      </p:sp>
      <p:sp>
        <p:nvSpPr>
          <p:cNvPr id="16" name="Espace réservé du texte 10">
            <a:extLst>
              <a:ext uri="{FF2B5EF4-FFF2-40B4-BE49-F238E27FC236}">
                <a16:creationId xmlns:a16="http://schemas.microsoft.com/office/drawing/2014/main" id="{7FDAF0EB-F1BD-42A2-92E6-75748C250F2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916679" y="1073301"/>
            <a:ext cx="4876483" cy="3443138"/>
          </a:xfrm>
        </p:spPr>
        <p:txBody>
          <a:bodyPr/>
          <a:lstStyle/>
          <a:p>
            <a:pPr lvl="0"/>
            <a:r>
              <a:rPr lang="en-US" noProof="0"/>
              <a:t>Cliquez pour modifier les styles du texte du masque</a:t>
            </a:r>
          </a:p>
          <a:p>
            <a:pPr lvl="1"/>
            <a:r>
              <a:rPr lang="en-US" noProof="0"/>
              <a:t>Deuxième niveau</a:t>
            </a:r>
          </a:p>
          <a:p>
            <a:pPr lvl="2"/>
            <a:r>
              <a:rPr lang="en-US" noProof="0"/>
              <a:t>Troisième niveau</a:t>
            </a:r>
          </a:p>
          <a:p>
            <a:pPr lvl="3"/>
            <a:r>
              <a:rPr lang="en-US" noProof="0"/>
              <a:t>Quatrième niveau</a:t>
            </a: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E8785C80-2D55-46A4-BDEF-F096AA4FAAA8}"/>
              </a:ext>
            </a:extLst>
          </p:cNvPr>
          <p:cNvSpPr>
            <a:spLocks noGrp="1"/>
          </p:cNvSpPr>
          <p:nvPr>
            <p:ph type="ftr" sz="quarter" idx="48"/>
          </p:nvPr>
        </p:nvSpPr>
        <p:spPr/>
        <p:txBody>
          <a:bodyPr/>
          <a:lstStyle/>
          <a:p>
            <a:r>
              <a:rPr lang="en-US"/>
              <a:t>Title of the presentation 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0831B84-A0B9-4D34-99F7-D904F97E44D9}"/>
              </a:ext>
            </a:extLst>
          </p:cNvPr>
          <p:cNvSpPr>
            <a:spLocks noGrp="1"/>
          </p:cNvSpPr>
          <p:nvPr>
            <p:ph type="sldNum" sz="quarter" idx="49"/>
          </p:nvPr>
        </p:nvSpPr>
        <p:spPr/>
        <p:txBody>
          <a:bodyPr/>
          <a:lstStyle/>
          <a:p>
            <a:fld id="{DD52E7CA-940C-4B6E-9E73-0245BA95FC91}" type="slidenum">
              <a:rPr lang="en-US" noProof="0" smtClean="0"/>
              <a:pPr/>
              <a:t>‹Nr.›</a:t>
            </a:fld>
            <a:r>
              <a:rPr lang="en-US" noProof="0"/>
              <a:t> /</a:t>
            </a:r>
          </a:p>
        </p:txBody>
      </p:sp>
      <p:sp>
        <p:nvSpPr>
          <p:cNvPr id="17" name="ZoneTexte 18">
            <a:extLst>
              <a:ext uri="{FF2B5EF4-FFF2-40B4-BE49-F238E27FC236}">
                <a16:creationId xmlns:a16="http://schemas.microsoft.com/office/drawing/2014/main" id="{8CB8E7C8-6F78-4956-8C43-501D911E87E3}"/>
              </a:ext>
            </a:extLst>
          </p:cNvPr>
          <p:cNvSpPr txBox="1"/>
          <p:nvPr userDrawn="1"/>
        </p:nvSpPr>
        <p:spPr>
          <a:xfrm>
            <a:off x="-2300564" y="494385"/>
            <a:ext cx="2100583" cy="1025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="1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="1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tauschen</a:t>
            </a:r>
            <a:r>
              <a:rPr lang="en-US" sz="900" b="1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Rechtsklick</a:t>
            </a:r>
            <a:r>
              <a: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auf das </a:t>
            </a:r>
            <a:r>
              <a:rPr lang="en-US" sz="90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Foto</a:t>
            </a:r>
            <a:endParaRPr lang="en-US" sz="900" baseline="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90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ändern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auswählen</a:t>
            </a:r>
            <a:endParaRPr lang="en-US" sz="900" baseline="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Gewünschtes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Ordner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Laufwerk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auswählen</a:t>
            </a:r>
            <a:endParaRPr lang="en-US" sz="90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endParaRPr lang="en-US" sz="900" b="1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560116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2x2 petites image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276A1C73-504F-4EFB-B472-CAF8483148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327702"/>
            <a:ext cx="8429051" cy="276999"/>
          </a:xfrm>
        </p:spPr>
        <p:txBody>
          <a:bodyPr/>
          <a:lstStyle/>
          <a:p>
            <a:r>
              <a:rPr lang="en-US" noProof="0" err="1"/>
              <a:t>TitLe</a:t>
            </a:r>
            <a:r>
              <a:rPr lang="en-US" noProof="0"/>
              <a:t> 1 (LEVEL 0) arial 18-point</a:t>
            </a:r>
          </a:p>
        </p:txBody>
      </p:sp>
      <p:sp>
        <p:nvSpPr>
          <p:cNvPr id="19" name="Espace réservé du texte 7">
            <a:extLst>
              <a:ext uri="{FF2B5EF4-FFF2-40B4-BE49-F238E27FC236}">
                <a16:creationId xmlns:a16="http://schemas.microsoft.com/office/drawing/2014/main" id="{1547431F-7128-4125-8C02-E7235B35E5D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59999" y="654998"/>
            <a:ext cx="8433163" cy="288000"/>
          </a:xfrm>
          <a:prstGeom prst="rect">
            <a:avLst/>
          </a:prstGeom>
        </p:spPr>
        <p:txBody>
          <a:bodyPr tIns="0">
            <a:noAutofit/>
          </a:bodyPr>
          <a:lstStyle>
            <a:lvl1pPr marL="0" marR="0" indent="0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cap="none" baseline="0">
                <a:solidFill>
                  <a:schemeClr val="bg2"/>
                </a:solidFill>
              </a:defRPr>
            </a:lvl1pPr>
            <a:lvl2pPr marL="359991" marR="0" indent="-359991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tabLst/>
              <a:defRPr/>
            </a:lvl2pPr>
            <a:lvl3pPr marL="503987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◦"/>
              <a:tabLst/>
              <a:defRPr/>
            </a:lvl3pPr>
            <a:lvl4pPr marL="791981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▪"/>
              <a:tabLst/>
              <a:defRPr/>
            </a:lvl4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E6FB99C0-B98C-4E1A-9D4A-B92A70B5D3A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155" y="1073301"/>
            <a:ext cx="5037525" cy="3443138"/>
          </a:xfrm>
        </p:spPr>
        <p:txBody>
          <a:bodyPr/>
          <a:lstStyle/>
          <a:p>
            <a:pPr lvl="0"/>
            <a:r>
              <a:rPr lang="en-US" noProof="0"/>
              <a:t>Cliquez pour modifier les styles du texte du masque</a:t>
            </a:r>
          </a:p>
          <a:p>
            <a:pPr lvl="1"/>
            <a:r>
              <a:rPr lang="en-US" noProof="0"/>
              <a:t>Deuxième niveau</a:t>
            </a:r>
          </a:p>
          <a:p>
            <a:pPr lvl="2"/>
            <a:r>
              <a:rPr lang="en-US" noProof="0"/>
              <a:t>Troisième niveau</a:t>
            </a:r>
          </a:p>
          <a:p>
            <a:pPr lvl="3"/>
            <a:r>
              <a:rPr lang="en-US" noProof="0"/>
              <a:t>Quatrième niveau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E67CAAF8-2F23-49FF-9FE7-FEDC3ED84CB8}"/>
              </a:ext>
            </a:extLst>
          </p:cNvPr>
          <p:cNvGrpSpPr/>
          <p:nvPr userDrawn="1"/>
        </p:nvGrpSpPr>
        <p:grpSpPr>
          <a:xfrm>
            <a:off x="-252536" y="581025"/>
            <a:ext cx="144016" cy="4562475"/>
            <a:chOff x="-252536" y="-197952"/>
            <a:chExt cx="144016" cy="4562475"/>
          </a:xfrm>
        </p:grpSpPr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7894B58C-7B35-49FE-BEB9-67BF1892DFCC}"/>
                </a:ext>
              </a:extLst>
            </p:cNvPr>
            <p:cNvCxnSpPr/>
            <p:nvPr userDrawn="1"/>
          </p:nvCxnSpPr>
          <p:spPr>
            <a:xfrm>
              <a:off x="-252536" y="-197952"/>
              <a:ext cx="0" cy="4562475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cteur droit 20">
              <a:extLst>
                <a:ext uri="{FF2B5EF4-FFF2-40B4-BE49-F238E27FC236}">
                  <a16:creationId xmlns:a16="http://schemas.microsoft.com/office/drawing/2014/main" id="{6939BAA2-5948-460F-A80B-FE887A1AD1AC}"/>
                </a:ext>
              </a:extLst>
            </p:cNvPr>
            <p:cNvCxnSpPr/>
            <p:nvPr userDrawn="1"/>
          </p:nvCxnSpPr>
          <p:spPr>
            <a:xfrm flipH="1">
              <a:off x="-252536" y="1240051"/>
              <a:ext cx="144016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Espace réservé pour une image  29">
            <a:extLst>
              <a:ext uri="{FF2B5EF4-FFF2-40B4-BE49-F238E27FC236}">
                <a16:creationId xmlns:a16="http://schemas.microsoft.com/office/drawing/2014/main" id="{4EADCD03-814D-4735-9A09-0B0FB5035D9D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360597" y="1076325"/>
            <a:ext cx="1648661" cy="1689092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24" name="Espace réservé pour une image  29">
            <a:extLst>
              <a:ext uri="{FF2B5EF4-FFF2-40B4-BE49-F238E27FC236}">
                <a16:creationId xmlns:a16="http://schemas.microsoft.com/office/drawing/2014/main" id="{27AB527A-342A-4EF3-B759-CADA10030173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360597" y="2827346"/>
            <a:ext cx="1648661" cy="1689092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25" name="Espace réservé pour une image  29">
            <a:extLst>
              <a:ext uri="{FF2B5EF4-FFF2-40B4-BE49-F238E27FC236}">
                <a16:creationId xmlns:a16="http://schemas.microsoft.com/office/drawing/2014/main" id="{1386975C-B873-4098-AF7B-E9D9F8F13641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7144501" y="1076325"/>
            <a:ext cx="1648661" cy="1689092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26" name="Espace réservé pour une image  29">
            <a:extLst>
              <a:ext uri="{FF2B5EF4-FFF2-40B4-BE49-F238E27FC236}">
                <a16:creationId xmlns:a16="http://schemas.microsoft.com/office/drawing/2014/main" id="{C0DE3218-156F-4A12-B04C-DF97662EBBAA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7144501" y="2827346"/>
            <a:ext cx="1648661" cy="1689092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DB1B6AE5-3FD7-4924-B866-F4DACF6EB07F}"/>
              </a:ext>
            </a:extLst>
          </p:cNvPr>
          <p:cNvSpPr>
            <a:spLocks noGrp="1"/>
          </p:cNvSpPr>
          <p:nvPr>
            <p:ph type="ftr" sz="quarter" idx="39"/>
          </p:nvPr>
        </p:nvSpPr>
        <p:spPr/>
        <p:txBody>
          <a:bodyPr/>
          <a:lstStyle/>
          <a:p>
            <a:r>
              <a:rPr lang="en-US"/>
              <a:t>Title of the presentation 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F798329-469F-44D2-8EC9-76B7940BB30B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/>
          <a:lstStyle/>
          <a:p>
            <a:fld id="{DD52E7CA-940C-4B6E-9E73-0245BA95FC91}" type="slidenum">
              <a:rPr lang="en-US" noProof="0" smtClean="0"/>
              <a:pPr/>
              <a:t>‹Nr.›</a:t>
            </a:fld>
            <a:r>
              <a:rPr lang="en-US" noProof="0"/>
              <a:t> /</a:t>
            </a:r>
          </a:p>
        </p:txBody>
      </p:sp>
      <p:sp>
        <p:nvSpPr>
          <p:cNvPr id="30" name="ZoneTexte 18">
            <a:extLst>
              <a:ext uri="{FF2B5EF4-FFF2-40B4-BE49-F238E27FC236}">
                <a16:creationId xmlns:a16="http://schemas.microsoft.com/office/drawing/2014/main" id="{8CB8E7C8-6F78-4956-8C43-501D911E87E3}"/>
              </a:ext>
            </a:extLst>
          </p:cNvPr>
          <p:cNvSpPr txBox="1"/>
          <p:nvPr userDrawn="1"/>
        </p:nvSpPr>
        <p:spPr>
          <a:xfrm>
            <a:off x="-2300564" y="494385"/>
            <a:ext cx="2100583" cy="1025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="1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="1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tauschen</a:t>
            </a:r>
            <a:r>
              <a:rPr lang="en-US" sz="900" b="1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Rechtsklick</a:t>
            </a:r>
            <a:r>
              <a: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auf das </a:t>
            </a:r>
            <a:r>
              <a:rPr lang="en-US" sz="90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Foto</a:t>
            </a:r>
            <a:endParaRPr lang="en-US" sz="900" baseline="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90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ändern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auswählen</a:t>
            </a:r>
            <a:endParaRPr lang="en-US" sz="900" baseline="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Gewünschtes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Ordner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Laufwerk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auswählen</a:t>
            </a:r>
            <a:endParaRPr lang="en-US" sz="90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endParaRPr lang="en-US" sz="900" b="1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280968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2 petites images + le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276A1C73-504F-4EFB-B472-CAF8483148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327702"/>
            <a:ext cx="8429051" cy="276999"/>
          </a:xfrm>
        </p:spPr>
        <p:txBody>
          <a:bodyPr/>
          <a:lstStyle/>
          <a:p>
            <a:r>
              <a:rPr lang="en-US" noProof="0" err="1"/>
              <a:t>TitLe</a:t>
            </a:r>
            <a:r>
              <a:rPr lang="en-US" noProof="0"/>
              <a:t> 1 (LEVEL 0) arial 18-point</a:t>
            </a:r>
          </a:p>
        </p:txBody>
      </p:sp>
      <p:sp>
        <p:nvSpPr>
          <p:cNvPr id="19" name="Espace réservé du texte 7">
            <a:extLst>
              <a:ext uri="{FF2B5EF4-FFF2-40B4-BE49-F238E27FC236}">
                <a16:creationId xmlns:a16="http://schemas.microsoft.com/office/drawing/2014/main" id="{1547431F-7128-4125-8C02-E7235B35E5D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59999" y="654998"/>
            <a:ext cx="8433163" cy="288000"/>
          </a:xfrm>
          <a:prstGeom prst="rect">
            <a:avLst/>
          </a:prstGeom>
        </p:spPr>
        <p:txBody>
          <a:bodyPr tIns="0">
            <a:noAutofit/>
          </a:bodyPr>
          <a:lstStyle>
            <a:lvl1pPr marL="0" marR="0" indent="0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cap="none" baseline="0">
                <a:solidFill>
                  <a:schemeClr val="bg2"/>
                </a:solidFill>
              </a:defRPr>
            </a:lvl1pPr>
            <a:lvl2pPr marL="359991" marR="0" indent="-359991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tabLst/>
              <a:defRPr/>
            </a:lvl2pPr>
            <a:lvl3pPr marL="503987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◦"/>
              <a:tabLst/>
              <a:defRPr/>
            </a:lvl3pPr>
            <a:lvl4pPr marL="791981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▪"/>
              <a:tabLst/>
              <a:defRPr/>
            </a:lvl4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17" name="Espace réservé du texte 10">
            <a:extLst>
              <a:ext uri="{FF2B5EF4-FFF2-40B4-BE49-F238E27FC236}">
                <a16:creationId xmlns:a16="http://schemas.microsoft.com/office/drawing/2014/main" id="{E6FB99C0-B98C-4E1A-9D4A-B92A70B5D3A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155" y="1073300"/>
            <a:ext cx="5032446" cy="3536315"/>
          </a:xfrm>
        </p:spPr>
        <p:txBody>
          <a:bodyPr/>
          <a:lstStyle/>
          <a:p>
            <a:pPr lvl="0"/>
            <a:r>
              <a:rPr lang="en-US" noProof="0"/>
              <a:t>Cliquez pour modifier les styles du texte du masque</a:t>
            </a:r>
          </a:p>
          <a:p>
            <a:pPr lvl="1"/>
            <a:r>
              <a:rPr lang="en-US" noProof="0"/>
              <a:t>Deuxième niveau</a:t>
            </a:r>
          </a:p>
          <a:p>
            <a:pPr lvl="2"/>
            <a:r>
              <a:rPr lang="en-US" noProof="0"/>
              <a:t>Troisième niveau</a:t>
            </a:r>
          </a:p>
          <a:p>
            <a:pPr lvl="3"/>
            <a:r>
              <a:rPr lang="en-US" noProof="0"/>
              <a:t>Quatrième niveau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3367DB2E-3C37-4A82-8177-2AAD710DA225}"/>
              </a:ext>
            </a:extLst>
          </p:cNvPr>
          <p:cNvGrpSpPr/>
          <p:nvPr userDrawn="1"/>
        </p:nvGrpSpPr>
        <p:grpSpPr>
          <a:xfrm>
            <a:off x="-252536" y="581025"/>
            <a:ext cx="144016" cy="4562475"/>
            <a:chOff x="-252536" y="-197952"/>
            <a:chExt cx="144016" cy="4562475"/>
          </a:xfrm>
        </p:grpSpPr>
        <p:cxnSp>
          <p:nvCxnSpPr>
            <p:cNvPr id="27" name="Connecteur droit 26">
              <a:extLst>
                <a:ext uri="{FF2B5EF4-FFF2-40B4-BE49-F238E27FC236}">
                  <a16:creationId xmlns:a16="http://schemas.microsoft.com/office/drawing/2014/main" id="{F4EF7344-53C0-458A-8505-90970AFC921D}"/>
                </a:ext>
              </a:extLst>
            </p:cNvPr>
            <p:cNvCxnSpPr/>
            <p:nvPr userDrawn="1"/>
          </p:nvCxnSpPr>
          <p:spPr>
            <a:xfrm>
              <a:off x="-252536" y="-197952"/>
              <a:ext cx="0" cy="4562475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eur droit 27">
              <a:extLst>
                <a:ext uri="{FF2B5EF4-FFF2-40B4-BE49-F238E27FC236}">
                  <a16:creationId xmlns:a16="http://schemas.microsoft.com/office/drawing/2014/main" id="{565B0C33-B681-4D01-AC6F-B6BFC648EFC3}"/>
                </a:ext>
              </a:extLst>
            </p:cNvPr>
            <p:cNvCxnSpPr/>
            <p:nvPr userDrawn="1"/>
          </p:nvCxnSpPr>
          <p:spPr>
            <a:xfrm flipH="1">
              <a:off x="-252536" y="1240051"/>
              <a:ext cx="144016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Espace réservé pour une image  29">
            <a:extLst>
              <a:ext uri="{FF2B5EF4-FFF2-40B4-BE49-F238E27FC236}">
                <a16:creationId xmlns:a16="http://schemas.microsoft.com/office/drawing/2014/main" id="{81101FB9-9955-4F5E-B5AE-8B1D6B9D33C4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352425" y="1076325"/>
            <a:ext cx="1648661" cy="1689092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20" name="Espace réservé du texte 13">
            <a:extLst>
              <a:ext uri="{FF2B5EF4-FFF2-40B4-BE49-F238E27FC236}">
                <a16:creationId xmlns:a16="http://schemas.microsoft.com/office/drawing/2014/main" id="{0232180B-2F37-4B34-B19F-C9BB5EA69378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352426" y="2827346"/>
            <a:ext cx="1648660" cy="1689092"/>
          </a:xfrm>
          <a:prstGeom prst="roundRect">
            <a:avLst>
              <a:gd name="adj" fmla="val 6210"/>
            </a:avLst>
          </a:prstGeom>
          <a:solidFill>
            <a:schemeClr val="tx2"/>
          </a:solidFill>
        </p:spPr>
        <p:txBody>
          <a:bodyPr vert="horz" wrap="square" lIns="72000" tIns="144000" rIns="91440" bIns="360000" rtlCol="0">
            <a:normAutofit/>
          </a:bodyPr>
          <a:lstStyle>
            <a:lvl1pPr marL="180975" indent="-180975">
              <a:buClr>
                <a:schemeClr val="bg1"/>
              </a:buClr>
              <a:defRPr lang="fr-FR" dirty="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lang="fr-FR" dirty="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lang="fr-FR" dirty="0">
                <a:solidFill>
                  <a:schemeClr val="bg1"/>
                </a:solidFill>
              </a:defRPr>
            </a:lvl3pPr>
          </a:lstStyle>
          <a:p>
            <a:pPr marL="180975" marR="0" lvl="0" indent="-180975" algn="l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●"/>
              <a:tabLst/>
            </a:pPr>
            <a:r>
              <a:rPr lang="en-US" noProof="0" err="1"/>
              <a:t>Cliquez</a:t>
            </a:r>
            <a:r>
              <a:rPr lang="en-US" noProof="0"/>
              <a:t> pour modifier les styles du </a:t>
            </a:r>
            <a:r>
              <a:rPr lang="en-US" noProof="0" err="1"/>
              <a:t>texte</a:t>
            </a:r>
            <a:r>
              <a:rPr lang="en-US" noProof="0"/>
              <a:t> du masque</a:t>
            </a:r>
          </a:p>
          <a:p>
            <a:pPr lvl="1">
              <a:buClr>
                <a:schemeClr val="bg1"/>
              </a:buClr>
            </a:pPr>
            <a:r>
              <a:rPr lang="en-US" noProof="0" err="1"/>
              <a:t>Deuxième</a:t>
            </a:r>
            <a:r>
              <a:rPr lang="en-US" noProof="0"/>
              <a:t> </a:t>
            </a:r>
            <a:r>
              <a:rPr lang="en-US" noProof="0" err="1"/>
              <a:t>niveau</a:t>
            </a:r>
            <a:endParaRPr lang="en-US" noProof="0"/>
          </a:p>
          <a:p>
            <a:pPr lvl="2">
              <a:buClr>
                <a:schemeClr val="bg1"/>
              </a:buClr>
            </a:pPr>
            <a:r>
              <a:rPr lang="en-US" noProof="0" err="1"/>
              <a:t>Troisième</a:t>
            </a:r>
            <a:r>
              <a:rPr lang="en-US" noProof="0"/>
              <a:t> </a:t>
            </a:r>
            <a:r>
              <a:rPr lang="en-US" noProof="0" err="1"/>
              <a:t>niveau</a:t>
            </a:r>
            <a:endParaRPr lang="en-US" noProof="0"/>
          </a:p>
        </p:txBody>
      </p:sp>
      <p:sp>
        <p:nvSpPr>
          <p:cNvPr id="21" name="Espace réservé pour une image  29">
            <a:extLst>
              <a:ext uri="{FF2B5EF4-FFF2-40B4-BE49-F238E27FC236}">
                <a16:creationId xmlns:a16="http://schemas.microsoft.com/office/drawing/2014/main" id="{D9B49EBB-009A-4E9C-A66D-4D6B42AB9254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7143905" y="1076325"/>
            <a:ext cx="1648661" cy="1689092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22" name="Espace réservé du texte 13">
            <a:extLst>
              <a:ext uri="{FF2B5EF4-FFF2-40B4-BE49-F238E27FC236}">
                <a16:creationId xmlns:a16="http://schemas.microsoft.com/office/drawing/2014/main" id="{EFBCB27F-F099-40B8-B652-4E5A44B914AA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7143906" y="2827346"/>
            <a:ext cx="1648660" cy="1689092"/>
          </a:xfrm>
          <a:prstGeom prst="roundRect">
            <a:avLst>
              <a:gd name="adj" fmla="val 6210"/>
            </a:avLst>
          </a:prstGeom>
          <a:solidFill>
            <a:schemeClr val="accent3"/>
          </a:solidFill>
        </p:spPr>
        <p:txBody>
          <a:bodyPr vert="horz" wrap="square" lIns="72000" tIns="144000" rIns="91440" bIns="360000" rtlCol="0">
            <a:normAutofit/>
          </a:bodyPr>
          <a:lstStyle>
            <a:lvl1pPr marL="180975" indent="-180975">
              <a:buClr>
                <a:schemeClr val="bg1"/>
              </a:buClr>
              <a:defRPr lang="fr-FR" dirty="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lang="fr-FR" dirty="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lang="fr-FR" dirty="0">
                <a:solidFill>
                  <a:schemeClr val="bg1"/>
                </a:solidFill>
              </a:defRPr>
            </a:lvl3pPr>
          </a:lstStyle>
          <a:p>
            <a:pPr marL="180975" marR="0" lvl="0" indent="-180975" algn="l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●"/>
              <a:tabLst/>
            </a:pPr>
            <a:r>
              <a:rPr lang="en-US" noProof="0"/>
              <a:t>Cliquez pour modifier les styles du texte du masque</a:t>
            </a:r>
          </a:p>
          <a:p>
            <a:pPr lvl="1">
              <a:buClr>
                <a:schemeClr val="bg1"/>
              </a:buClr>
            </a:pPr>
            <a:r>
              <a:rPr lang="en-US" noProof="0"/>
              <a:t>Deuxième niveau</a:t>
            </a:r>
          </a:p>
          <a:p>
            <a:pPr lvl="2">
              <a:buClr>
                <a:schemeClr val="bg1"/>
              </a:buClr>
            </a:pPr>
            <a:r>
              <a:rPr lang="en-US" noProof="0"/>
              <a:t>Troisième niveau</a:t>
            </a: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10ADCE58-C192-4340-BB26-CE5718353852}"/>
              </a:ext>
            </a:extLst>
          </p:cNvPr>
          <p:cNvSpPr>
            <a:spLocks noGrp="1"/>
          </p:cNvSpPr>
          <p:nvPr>
            <p:ph type="ftr" sz="quarter" idx="50"/>
          </p:nvPr>
        </p:nvSpPr>
        <p:spPr/>
        <p:txBody>
          <a:bodyPr/>
          <a:lstStyle/>
          <a:p>
            <a:r>
              <a:rPr lang="en-US"/>
              <a:t>Title of the presentation 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D90CFA-C413-4343-B4F0-207C00D9DD58}"/>
              </a:ext>
            </a:extLst>
          </p:cNvPr>
          <p:cNvSpPr>
            <a:spLocks noGrp="1"/>
          </p:cNvSpPr>
          <p:nvPr>
            <p:ph type="sldNum" sz="quarter" idx="51"/>
          </p:nvPr>
        </p:nvSpPr>
        <p:spPr/>
        <p:txBody>
          <a:bodyPr/>
          <a:lstStyle/>
          <a:p>
            <a:fld id="{DD52E7CA-940C-4B6E-9E73-0245BA95FC91}" type="slidenum">
              <a:rPr lang="en-US" noProof="0" smtClean="0"/>
              <a:pPr/>
              <a:t>‹Nr.›</a:t>
            </a:fld>
            <a:r>
              <a:rPr lang="en-US" noProof="0"/>
              <a:t> /</a:t>
            </a:r>
          </a:p>
        </p:txBody>
      </p:sp>
      <p:sp>
        <p:nvSpPr>
          <p:cNvPr id="16" name="ZoneTexte 18">
            <a:extLst>
              <a:ext uri="{FF2B5EF4-FFF2-40B4-BE49-F238E27FC236}">
                <a16:creationId xmlns:a16="http://schemas.microsoft.com/office/drawing/2014/main" id="{8CB8E7C8-6F78-4956-8C43-501D911E87E3}"/>
              </a:ext>
            </a:extLst>
          </p:cNvPr>
          <p:cNvSpPr txBox="1"/>
          <p:nvPr userDrawn="1"/>
        </p:nvSpPr>
        <p:spPr>
          <a:xfrm>
            <a:off x="-2300564" y="494385"/>
            <a:ext cx="2100583" cy="1025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="1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="1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tauschen</a:t>
            </a:r>
            <a:r>
              <a:rPr lang="en-US" sz="900" b="1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Rechtsklick</a:t>
            </a:r>
            <a:r>
              <a: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auf das </a:t>
            </a:r>
            <a:r>
              <a:rPr lang="en-US" sz="90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Foto</a:t>
            </a:r>
            <a:endParaRPr lang="en-US" sz="900" baseline="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90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ändern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auswählen</a:t>
            </a:r>
            <a:endParaRPr lang="en-US" sz="900" baseline="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Gewünschtes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Ordner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Laufwerk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auswählen</a:t>
            </a:r>
            <a:endParaRPr lang="en-US" sz="90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endParaRPr lang="en-US" sz="900" b="1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858341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petites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276A1C73-504F-4EFB-B472-CAF8483148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327702"/>
            <a:ext cx="8429051" cy="276999"/>
          </a:xfrm>
        </p:spPr>
        <p:txBody>
          <a:bodyPr/>
          <a:lstStyle/>
          <a:p>
            <a:r>
              <a:rPr lang="en-US" noProof="0" err="1"/>
              <a:t>TitLe</a:t>
            </a:r>
            <a:r>
              <a:rPr lang="en-US" noProof="0"/>
              <a:t> 1 (LEVEL 0) arial 18-point</a:t>
            </a:r>
          </a:p>
        </p:txBody>
      </p:sp>
      <p:sp>
        <p:nvSpPr>
          <p:cNvPr id="19" name="Espace réservé du texte 7">
            <a:extLst>
              <a:ext uri="{FF2B5EF4-FFF2-40B4-BE49-F238E27FC236}">
                <a16:creationId xmlns:a16="http://schemas.microsoft.com/office/drawing/2014/main" id="{1547431F-7128-4125-8C02-E7235B35E5D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59999" y="654998"/>
            <a:ext cx="8433163" cy="288000"/>
          </a:xfrm>
          <a:prstGeom prst="rect">
            <a:avLst/>
          </a:prstGeom>
        </p:spPr>
        <p:txBody>
          <a:bodyPr tIns="0">
            <a:noAutofit/>
          </a:bodyPr>
          <a:lstStyle>
            <a:lvl1pPr marL="0" marR="0" indent="0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cap="none" baseline="0">
                <a:solidFill>
                  <a:schemeClr val="bg2"/>
                </a:solidFill>
              </a:defRPr>
            </a:lvl1pPr>
            <a:lvl2pPr marL="359991" marR="0" indent="-359991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tabLst/>
              <a:defRPr/>
            </a:lvl2pPr>
            <a:lvl3pPr marL="503987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◦"/>
              <a:tabLst/>
              <a:defRPr/>
            </a:lvl3pPr>
            <a:lvl4pPr marL="791981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▪"/>
              <a:tabLst/>
              <a:defRPr/>
            </a:lvl4pPr>
          </a:lstStyle>
          <a:p>
            <a:pPr lvl="0"/>
            <a:r>
              <a:rPr lang="en-US" noProof="0"/>
              <a:t>Subtitle</a:t>
            </a: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104AB0F8-7147-4717-92FB-E946612AE522}"/>
              </a:ext>
            </a:extLst>
          </p:cNvPr>
          <p:cNvGrpSpPr/>
          <p:nvPr userDrawn="1"/>
        </p:nvGrpSpPr>
        <p:grpSpPr>
          <a:xfrm>
            <a:off x="-252536" y="581025"/>
            <a:ext cx="144016" cy="4562475"/>
            <a:chOff x="-252536" y="-197952"/>
            <a:chExt cx="144016" cy="4562475"/>
          </a:xfrm>
        </p:grpSpPr>
        <p:cxnSp>
          <p:nvCxnSpPr>
            <p:cNvPr id="25" name="Connecteur droit 24">
              <a:extLst>
                <a:ext uri="{FF2B5EF4-FFF2-40B4-BE49-F238E27FC236}">
                  <a16:creationId xmlns:a16="http://schemas.microsoft.com/office/drawing/2014/main" id="{DF2EF40B-3487-4F0C-88AD-523F301FF813}"/>
                </a:ext>
              </a:extLst>
            </p:cNvPr>
            <p:cNvCxnSpPr/>
            <p:nvPr userDrawn="1"/>
          </p:nvCxnSpPr>
          <p:spPr>
            <a:xfrm>
              <a:off x="-252536" y="-197952"/>
              <a:ext cx="0" cy="4562475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droit 25">
              <a:extLst>
                <a:ext uri="{FF2B5EF4-FFF2-40B4-BE49-F238E27FC236}">
                  <a16:creationId xmlns:a16="http://schemas.microsoft.com/office/drawing/2014/main" id="{5916D0A3-039C-4313-9BCC-5CEA30283129}"/>
                </a:ext>
              </a:extLst>
            </p:cNvPr>
            <p:cNvCxnSpPr/>
            <p:nvPr userDrawn="1"/>
          </p:nvCxnSpPr>
          <p:spPr>
            <a:xfrm flipH="1">
              <a:off x="-252536" y="1240051"/>
              <a:ext cx="144016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Espace réservé pour une image  29">
            <a:extLst>
              <a:ext uri="{FF2B5EF4-FFF2-40B4-BE49-F238E27FC236}">
                <a16:creationId xmlns:a16="http://schemas.microsoft.com/office/drawing/2014/main" id="{9311375C-0EDC-48BF-990F-8F9A0613855F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1090391" y="1076325"/>
            <a:ext cx="1648661" cy="1689092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28" name="Espace réservé pour une image  29">
            <a:extLst>
              <a:ext uri="{FF2B5EF4-FFF2-40B4-BE49-F238E27FC236}">
                <a16:creationId xmlns:a16="http://schemas.microsoft.com/office/drawing/2014/main" id="{E3581938-84E0-4C7C-9487-D7BD64B1E49B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1090391" y="2827346"/>
            <a:ext cx="1648661" cy="1689092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29" name="Espace réservé pour une image  29">
            <a:extLst>
              <a:ext uri="{FF2B5EF4-FFF2-40B4-BE49-F238E27FC236}">
                <a16:creationId xmlns:a16="http://schemas.microsoft.com/office/drawing/2014/main" id="{9064B463-67A1-42DF-B89D-60D9CD0134C1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2865216" y="1076325"/>
            <a:ext cx="1648661" cy="1689092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31" name="Espace réservé pour une image  29">
            <a:extLst>
              <a:ext uri="{FF2B5EF4-FFF2-40B4-BE49-F238E27FC236}">
                <a16:creationId xmlns:a16="http://schemas.microsoft.com/office/drawing/2014/main" id="{EFEF56CB-DE9B-4289-BD8B-8EA272911734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2865216" y="2827346"/>
            <a:ext cx="1648661" cy="1689092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32" name="Espace réservé pour une image  29">
            <a:extLst>
              <a:ext uri="{FF2B5EF4-FFF2-40B4-BE49-F238E27FC236}">
                <a16:creationId xmlns:a16="http://schemas.microsoft.com/office/drawing/2014/main" id="{44BD0FDC-99B1-467A-A9F7-B4A2F4510E57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4640041" y="1076325"/>
            <a:ext cx="1648661" cy="1689092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33" name="Espace réservé pour une image  29">
            <a:extLst>
              <a:ext uri="{FF2B5EF4-FFF2-40B4-BE49-F238E27FC236}">
                <a16:creationId xmlns:a16="http://schemas.microsoft.com/office/drawing/2014/main" id="{24ABE765-90D2-4E15-A15E-59F4455F7314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4640041" y="2827346"/>
            <a:ext cx="1648661" cy="1689092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34" name="Espace réservé pour une image  29">
            <a:extLst>
              <a:ext uri="{FF2B5EF4-FFF2-40B4-BE49-F238E27FC236}">
                <a16:creationId xmlns:a16="http://schemas.microsoft.com/office/drawing/2014/main" id="{3E5B4545-5C6E-49A3-B6E4-1F254637B476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6414866" y="1076325"/>
            <a:ext cx="1648661" cy="1689092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35" name="Espace réservé pour une image  29">
            <a:extLst>
              <a:ext uri="{FF2B5EF4-FFF2-40B4-BE49-F238E27FC236}">
                <a16:creationId xmlns:a16="http://schemas.microsoft.com/office/drawing/2014/main" id="{7F24CE69-89E9-4F8F-886A-75FC3607AE5F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6414866" y="2827346"/>
            <a:ext cx="1648661" cy="1689092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5B128C33-E9D3-46E9-B38E-A39286256987}"/>
              </a:ext>
            </a:extLst>
          </p:cNvPr>
          <p:cNvSpPr>
            <a:spLocks noGrp="1"/>
          </p:cNvSpPr>
          <p:nvPr>
            <p:ph type="ftr" sz="quarter" idx="47"/>
          </p:nvPr>
        </p:nvSpPr>
        <p:spPr/>
        <p:txBody>
          <a:bodyPr/>
          <a:lstStyle/>
          <a:p>
            <a:r>
              <a:rPr lang="en-US"/>
              <a:t>Title of the presentation 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1A02B-9D29-444B-85E1-7D530E0C7F95}"/>
              </a:ext>
            </a:extLst>
          </p:cNvPr>
          <p:cNvSpPr>
            <a:spLocks noGrp="1"/>
          </p:cNvSpPr>
          <p:nvPr>
            <p:ph type="sldNum" sz="quarter" idx="48"/>
          </p:nvPr>
        </p:nvSpPr>
        <p:spPr/>
        <p:txBody>
          <a:bodyPr/>
          <a:lstStyle/>
          <a:p>
            <a:fld id="{DD52E7CA-940C-4B6E-9E73-0245BA95FC91}" type="slidenum">
              <a:rPr lang="en-US" noProof="0" smtClean="0"/>
              <a:pPr/>
              <a:t>‹Nr.›</a:t>
            </a:fld>
            <a:r>
              <a:rPr lang="en-US" noProof="0"/>
              <a:t> /</a:t>
            </a:r>
          </a:p>
        </p:txBody>
      </p:sp>
      <p:sp>
        <p:nvSpPr>
          <p:cNvPr id="20" name="ZoneTexte 18">
            <a:extLst>
              <a:ext uri="{FF2B5EF4-FFF2-40B4-BE49-F238E27FC236}">
                <a16:creationId xmlns:a16="http://schemas.microsoft.com/office/drawing/2014/main" id="{8CB8E7C8-6F78-4956-8C43-501D911E87E3}"/>
              </a:ext>
            </a:extLst>
          </p:cNvPr>
          <p:cNvSpPr txBox="1"/>
          <p:nvPr userDrawn="1"/>
        </p:nvSpPr>
        <p:spPr>
          <a:xfrm>
            <a:off x="-2300564" y="494385"/>
            <a:ext cx="2100583" cy="1025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="1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="1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tauschen</a:t>
            </a:r>
            <a:r>
              <a:rPr lang="en-US" sz="900" b="1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Rechtsklick</a:t>
            </a:r>
            <a:r>
              <a: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auf das </a:t>
            </a:r>
            <a:r>
              <a:rPr lang="en-US" sz="90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Foto</a:t>
            </a:r>
            <a:endParaRPr lang="en-US" sz="900" baseline="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90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ändern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auswählen</a:t>
            </a:r>
            <a:endParaRPr lang="en-US" sz="900" baseline="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Gewünschtes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Ordner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Laufwerk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auswählen</a:t>
            </a:r>
            <a:endParaRPr lang="en-US" sz="90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endParaRPr lang="en-US" sz="900" b="1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401281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petites images + légen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276A1C73-504F-4EFB-B472-CAF8483148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327702"/>
            <a:ext cx="8429051" cy="276999"/>
          </a:xfrm>
        </p:spPr>
        <p:txBody>
          <a:bodyPr/>
          <a:lstStyle/>
          <a:p>
            <a:r>
              <a:rPr lang="en-US" noProof="0" err="1"/>
              <a:t>TitLe</a:t>
            </a:r>
            <a:r>
              <a:rPr lang="en-US" noProof="0"/>
              <a:t> 1 (LEVEL 0) arial 18-point</a:t>
            </a:r>
          </a:p>
        </p:txBody>
      </p:sp>
      <p:sp>
        <p:nvSpPr>
          <p:cNvPr id="19" name="Espace réservé du texte 7">
            <a:extLst>
              <a:ext uri="{FF2B5EF4-FFF2-40B4-BE49-F238E27FC236}">
                <a16:creationId xmlns:a16="http://schemas.microsoft.com/office/drawing/2014/main" id="{1547431F-7128-4125-8C02-E7235B35E5D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59999" y="654998"/>
            <a:ext cx="8433163" cy="288000"/>
          </a:xfrm>
          <a:prstGeom prst="rect">
            <a:avLst/>
          </a:prstGeom>
        </p:spPr>
        <p:txBody>
          <a:bodyPr tIns="0">
            <a:noAutofit/>
          </a:bodyPr>
          <a:lstStyle>
            <a:lvl1pPr marL="0" marR="0" indent="0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cap="none" baseline="0">
                <a:solidFill>
                  <a:schemeClr val="bg2"/>
                </a:solidFill>
              </a:defRPr>
            </a:lvl1pPr>
            <a:lvl2pPr marL="359991" marR="0" indent="-359991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tabLst/>
              <a:defRPr/>
            </a:lvl2pPr>
            <a:lvl3pPr marL="503987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◦"/>
              <a:tabLst/>
              <a:defRPr/>
            </a:lvl3pPr>
            <a:lvl4pPr marL="791981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▪"/>
              <a:tabLst/>
              <a:defRPr/>
            </a:lvl4pPr>
          </a:lstStyle>
          <a:p>
            <a:pPr lvl="0"/>
            <a:r>
              <a:rPr lang="en-US" noProof="0"/>
              <a:t>Subtitle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5DC36D9-1CED-4C8E-9841-9D673AC4A1A9}"/>
              </a:ext>
            </a:extLst>
          </p:cNvPr>
          <p:cNvGrpSpPr/>
          <p:nvPr userDrawn="1"/>
        </p:nvGrpSpPr>
        <p:grpSpPr>
          <a:xfrm>
            <a:off x="-252536" y="581025"/>
            <a:ext cx="144016" cy="4562475"/>
            <a:chOff x="-252536" y="-197952"/>
            <a:chExt cx="144016" cy="4562475"/>
          </a:xfrm>
        </p:grpSpPr>
        <p:cxnSp>
          <p:nvCxnSpPr>
            <p:cNvPr id="28" name="Connecteur droit 27">
              <a:extLst>
                <a:ext uri="{FF2B5EF4-FFF2-40B4-BE49-F238E27FC236}">
                  <a16:creationId xmlns:a16="http://schemas.microsoft.com/office/drawing/2014/main" id="{3A7CA5CA-E8F0-4BDC-8808-2FF0B040B6FE}"/>
                </a:ext>
              </a:extLst>
            </p:cNvPr>
            <p:cNvCxnSpPr/>
            <p:nvPr userDrawn="1"/>
          </p:nvCxnSpPr>
          <p:spPr>
            <a:xfrm>
              <a:off x="-252536" y="-197952"/>
              <a:ext cx="0" cy="4562475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necteur droit 28">
              <a:extLst>
                <a:ext uri="{FF2B5EF4-FFF2-40B4-BE49-F238E27FC236}">
                  <a16:creationId xmlns:a16="http://schemas.microsoft.com/office/drawing/2014/main" id="{5F7DD913-BFE6-469F-B2CF-30346936C701}"/>
                </a:ext>
              </a:extLst>
            </p:cNvPr>
            <p:cNvCxnSpPr/>
            <p:nvPr userDrawn="1"/>
          </p:nvCxnSpPr>
          <p:spPr>
            <a:xfrm flipH="1">
              <a:off x="-252536" y="1240051"/>
              <a:ext cx="144016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Espace réservé pour une image  29">
            <a:extLst>
              <a:ext uri="{FF2B5EF4-FFF2-40B4-BE49-F238E27FC236}">
                <a16:creationId xmlns:a16="http://schemas.microsoft.com/office/drawing/2014/main" id="{BC2C6B14-6FC0-4582-B246-C6D808310F7C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1090391" y="1076325"/>
            <a:ext cx="1648661" cy="1689092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32" name="Espace réservé pour une image  29">
            <a:extLst>
              <a:ext uri="{FF2B5EF4-FFF2-40B4-BE49-F238E27FC236}">
                <a16:creationId xmlns:a16="http://schemas.microsoft.com/office/drawing/2014/main" id="{A3306B47-C7A5-44C5-96F6-F9398D9BCF8A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2865216" y="1076325"/>
            <a:ext cx="1648661" cy="1689092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33" name="Espace réservé pour une image  29">
            <a:extLst>
              <a:ext uri="{FF2B5EF4-FFF2-40B4-BE49-F238E27FC236}">
                <a16:creationId xmlns:a16="http://schemas.microsoft.com/office/drawing/2014/main" id="{B1860C56-31B6-4FF5-8419-3A86DD81F309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4640041" y="1076325"/>
            <a:ext cx="1648661" cy="1689092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34" name="Espace réservé pour une image  29">
            <a:extLst>
              <a:ext uri="{FF2B5EF4-FFF2-40B4-BE49-F238E27FC236}">
                <a16:creationId xmlns:a16="http://schemas.microsoft.com/office/drawing/2014/main" id="{C632460F-9BE6-4B5E-86B8-09B5EA498500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6414866" y="1076325"/>
            <a:ext cx="1648661" cy="1689092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35" name="Espace réservé du texte 13">
            <a:extLst>
              <a:ext uri="{FF2B5EF4-FFF2-40B4-BE49-F238E27FC236}">
                <a16:creationId xmlns:a16="http://schemas.microsoft.com/office/drawing/2014/main" id="{DF4ACB7A-CF75-4E4F-84F4-AE315331478E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1090392" y="2827346"/>
            <a:ext cx="1648660" cy="1689092"/>
          </a:xfrm>
          <a:prstGeom prst="roundRect">
            <a:avLst>
              <a:gd name="adj" fmla="val 6210"/>
            </a:avLst>
          </a:prstGeom>
          <a:solidFill>
            <a:schemeClr val="tx2"/>
          </a:solidFill>
        </p:spPr>
        <p:txBody>
          <a:bodyPr vert="horz" wrap="square" lIns="72000" tIns="144000" rIns="91440" bIns="360000" rtlCol="0">
            <a:normAutofit/>
          </a:bodyPr>
          <a:lstStyle>
            <a:lvl1pPr marL="180975" indent="-180975">
              <a:buClr>
                <a:schemeClr val="bg1"/>
              </a:buClr>
              <a:defRPr lang="fr-FR" dirty="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lang="fr-FR" dirty="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lang="fr-FR" dirty="0">
                <a:solidFill>
                  <a:schemeClr val="bg1"/>
                </a:solidFill>
              </a:defRPr>
            </a:lvl3pPr>
          </a:lstStyle>
          <a:p>
            <a:pPr marL="180975" marR="0" lvl="0" indent="-180975" algn="l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●"/>
              <a:tabLst/>
            </a:pPr>
            <a:r>
              <a:rPr lang="en-US" noProof="0" err="1"/>
              <a:t>Cliquez</a:t>
            </a:r>
            <a:r>
              <a:rPr lang="en-US" noProof="0"/>
              <a:t> pour modifier les styles du </a:t>
            </a:r>
            <a:r>
              <a:rPr lang="en-US" noProof="0" err="1"/>
              <a:t>texte</a:t>
            </a:r>
            <a:r>
              <a:rPr lang="en-US" noProof="0"/>
              <a:t> du masque</a:t>
            </a:r>
          </a:p>
          <a:p>
            <a:pPr lvl="1">
              <a:buClr>
                <a:schemeClr val="bg1"/>
              </a:buClr>
            </a:pPr>
            <a:r>
              <a:rPr lang="en-US" noProof="0" err="1"/>
              <a:t>Deuxième</a:t>
            </a:r>
            <a:r>
              <a:rPr lang="en-US" noProof="0"/>
              <a:t> </a:t>
            </a:r>
            <a:r>
              <a:rPr lang="en-US" noProof="0" err="1"/>
              <a:t>niveau</a:t>
            </a:r>
            <a:endParaRPr lang="en-US" noProof="0"/>
          </a:p>
          <a:p>
            <a:pPr lvl="2">
              <a:buClr>
                <a:schemeClr val="bg1"/>
              </a:buClr>
            </a:pPr>
            <a:r>
              <a:rPr lang="en-US" noProof="0" err="1"/>
              <a:t>Troisième</a:t>
            </a:r>
            <a:r>
              <a:rPr lang="en-US" noProof="0"/>
              <a:t> </a:t>
            </a:r>
            <a:r>
              <a:rPr lang="en-US" noProof="0" err="1"/>
              <a:t>niveau</a:t>
            </a:r>
            <a:endParaRPr lang="en-US" noProof="0"/>
          </a:p>
        </p:txBody>
      </p:sp>
      <p:sp>
        <p:nvSpPr>
          <p:cNvPr id="36" name="Espace réservé du texte 13">
            <a:extLst>
              <a:ext uri="{FF2B5EF4-FFF2-40B4-BE49-F238E27FC236}">
                <a16:creationId xmlns:a16="http://schemas.microsoft.com/office/drawing/2014/main" id="{7FD1F1C8-8876-4441-A9DB-AEEE0CA1B958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2865217" y="2827346"/>
            <a:ext cx="1648660" cy="1689092"/>
          </a:xfrm>
          <a:prstGeom prst="roundRect">
            <a:avLst>
              <a:gd name="adj" fmla="val 6210"/>
            </a:avLst>
          </a:prstGeom>
          <a:solidFill>
            <a:schemeClr val="accent3"/>
          </a:solidFill>
        </p:spPr>
        <p:txBody>
          <a:bodyPr vert="horz" wrap="square" lIns="72000" tIns="144000" rIns="91440" bIns="360000" rtlCol="0">
            <a:normAutofit/>
          </a:bodyPr>
          <a:lstStyle>
            <a:lvl1pPr marL="180975" indent="-180975">
              <a:buClr>
                <a:schemeClr val="bg1"/>
              </a:buClr>
              <a:defRPr lang="fr-FR" dirty="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lang="fr-FR" dirty="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lang="fr-FR" dirty="0">
                <a:solidFill>
                  <a:schemeClr val="bg1"/>
                </a:solidFill>
              </a:defRPr>
            </a:lvl3pPr>
          </a:lstStyle>
          <a:p>
            <a:pPr marL="180975" marR="0" lvl="0" indent="-180975" algn="l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●"/>
              <a:tabLst/>
            </a:pPr>
            <a:r>
              <a:rPr lang="en-US" noProof="0" err="1"/>
              <a:t>Cliquez</a:t>
            </a:r>
            <a:r>
              <a:rPr lang="en-US" noProof="0"/>
              <a:t> pour modifier les styles du </a:t>
            </a:r>
            <a:r>
              <a:rPr lang="en-US" noProof="0" err="1"/>
              <a:t>texte</a:t>
            </a:r>
            <a:r>
              <a:rPr lang="en-US" noProof="0"/>
              <a:t> du masque</a:t>
            </a:r>
          </a:p>
          <a:p>
            <a:pPr lvl="1">
              <a:buClr>
                <a:schemeClr val="bg1"/>
              </a:buClr>
            </a:pPr>
            <a:r>
              <a:rPr lang="en-US" noProof="0" err="1"/>
              <a:t>Deuxième</a:t>
            </a:r>
            <a:r>
              <a:rPr lang="en-US" noProof="0"/>
              <a:t> </a:t>
            </a:r>
            <a:r>
              <a:rPr lang="en-US" noProof="0" err="1"/>
              <a:t>niveau</a:t>
            </a:r>
            <a:endParaRPr lang="en-US" noProof="0"/>
          </a:p>
          <a:p>
            <a:pPr lvl="2">
              <a:buClr>
                <a:schemeClr val="bg1"/>
              </a:buClr>
            </a:pPr>
            <a:r>
              <a:rPr lang="en-US" noProof="0" err="1"/>
              <a:t>Troisième</a:t>
            </a:r>
            <a:r>
              <a:rPr lang="en-US" noProof="0"/>
              <a:t> </a:t>
            </a:r>
            <a:r>
              <a:rPr lang="en-US" noProof="0" err="1"/>
              <a:t>niveau</a:t>
            </a:r>
            <a:endParaRPr lang="en-US" noProof="0"/>
          </a:p>
        </p:txBody>
      </p:sp>
      <p:sp>
        <p:nvSpPr>
          <p:cNvPr id="37" name="Espace réservé du texte 13">
            <a:extLst>
              <a:ext uri="{FF2B5EF4-FFF2-40B4-BE49-F238E27FC236}">
                <a16:creationId xmlns:a16="http://schemas.microsoft.com/office/drawing/2014/main" id="{23071633-0F2F-4F6F-AD30-7CE45FD83C27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4640042" y="2827346"/>
            <a:ext cx="1648660" cy="1689092"/>
          </a:xfrm>
          <a:prstGeom prst="roundRect">
            <a:avLst>
              <a:gd name="adj" fmla="val 6210"/>
            </a:avLst>
          </a:prstGeom>
          <a:solidFill>
            <a:schemeClr val="tx2"/>
          </a:solidFill>
        </p:spPr>
        <p:txBody>
          <a:bodyPr vert="horz" wrap="square" lIns="72000" tIns="144000" rIns="91440" bIns="360000" rtlCol="0">
            <a:normAutofit/>
          </a:bodyPr>
          <a:lstStyle>
            <a:lvl1pPr marL="180975" indent="-180975">
              <a:buClr>
                <a:schemeClr val="bg1"/>
              </a:buClr>
              <a:defRPr lang="fr-FR" dirty="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lang="fr-FR" dirty="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lang="fr-FR" dirty="0">
                <a:solidFill>
                  <a:schemeClr val="bg1"/>
                </a:solidFill>
              </a:defRPr>
            </a:lvl3pPr>
          </a:lstStyle>
          <a:p>
            <a:pPr marL="180975" marR="0" lvl="0" indent="-180975" algn="l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●"/>
              <a:tabLst/>
            </a:pPr>
            <a:r>
              <a:rPr lang="en-US" noProof="0"/>
              <a:t>Cliquez pour modifier les styles du texte du masque</a:t>
            </a:r>
          </a:p>
          <a:p>
            <a:pPr lvl="1">
              <a:buClr>
                <a:schemeClr val="bg1"/>
              </a:buClr>
            </a:pPr>
            <a:r>
              <a:rPr lang="en-US" noProof="0"/>
              <a:t>Deuxième niveau</a:t>
            </a:r>
          </a:p>
          <a:p>
            <a:pPr lvl="2">
              <a:buClr>
                <a:schemeClr val="bg1"/>
              </a:buClr>
            </a:pPr>
            <a:r>
              <a:rPr lang="en-US" noProof="0"/>
              <a:t>Troisième niveau</a:t>
            </a:r>
          </a:p>
        </p:txBody>
      </p:sp>
      <p:sp>
        <p:nvSpPr>
          <p:cNvPr id="38" name="Espace réservé du texte 13">
            <a:extLst>
              <a:ext uri="{FF2B5EF4-FFF2-40B4-BE49-F238E27FC236}">
                <a16:creationId xmlns:a16="http://schemas.microsoft.com/office/drawing/2014/main" id="{6C74B745-2F10-421A-8BE2-686D2AB19672}"/>
              </a:ext>
            </a:extLst>
          </p:cNvPr>
          <p:cNvSpPr>
            <a:spLocks noGrp="1"/>
          </p:cNvSpPr>
          <p:nvPr>
            <p:ph type="body" sz="quarter" idx="50"/>
          </p:nvPr>
        </p:nvSpPr>
        <p:spPr>
          <a:xfrm>
            <a:off x="6414867" y="2827346"/>
            <a:ext cx="1648660" cy="1689092"/>
          </a:xfrm>
          <a:prstGeom prst="roundRect">
            <a:avLst>
              <a:gd name="adj" fmla="val 6210"/>
            </a:avLst>
          </a:prstGeom>
          <a:solidFill>
            <a:schemeClr val="accent3"/>
          </a:solidFill>
        </p:spPr>
        <p:txBody>
          <a:bodyPr vert="horz" wrap="square" lIns="72000" tIns="144000" rIns="91440" bIns="360000" rtlCol="0">
            <a:normAutofit/>
          </a:bodyPr>
          <a:lstStyle>
            <a:lvl1pPr marL="180975" indent="-180975">
              <a:buClr>
                <a:schemeClr val="bg1"/>
              </a:buClr>
              <a:defRPr lang="fr-FR" dirty="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lang="fr-FR" dirty="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lang="fr-FR" dirty="0">
                <a:solidFill>
                  <a:schemeClr val="bg1"/>
                </a:solidFill>
              </a:defRPr>
            </a:lvl3pPr>
          </a:lstStyle>
          <a:p>
            <a:pPr marL="180975" marR="0" lvl="0" indent="-180975" algn="l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●"/>
              <a:tabLst/>
            </a:pPr>
            <a:r>
              <a:rPr lang="en-US" noProof="0"/>
              <a:t>Cliquez pour modifier les styles du texte du masque</a:t>
            </a:r>
          </a:p>
          <a:p>
            <a:pPr lvl="1">
              <a:buClr>
                <a:schemeClr val="bg1"/>
              </a:buClr>
            </a:pPr>
            <a:r>
              <a:rPr lang="en-US" noProof="0"/>
              <a:t>Deuxième niveau</a:t>
            </a:r>
          </a:p>
          <a:p>
            <a:pPr lvl="2">
              <a:buClr>
                <a:schemeClr val="bg1"/>
              </a:buClr>
            </a:pPr>
            <a:r>
              <a:rPr lang="en-US" noProof="0"/>
              <a:t>Troisième niveau</a:t>
            </a: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F654336A-1512-4701-B9A7-2CDB56E45ABE}"/>
              </a:ext>
            </a:extLst>
          </p:cNvPr>
          <p:cNvSpPr>
            <a:spLocks noGrp="1"/>
          </p:cNvSpPr>
          <p:nvPr>
            <p:ph type="ftr" sz="quarter" idx="51"/>
          </p:nvPr>
        </p:nvSpPr>
        <p:spPr/>
        <p:txBody>
          <a:bodyPr/>
          <a:lstStyle/>
          <a:p>
            <a:r>
              <a:rPr lang="en-US"/>
              <a:t>Title of the presentation 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4324A90-385D-4766-A6EB-5A68E8FDCD93}"/>
              </a:ext>
            </a:extLst>
          </p:cNvPr>
          <p:cNvSpPr>
            <a:spLocks noGrp="1"/>
          </p:cNvSpPr>
          <p:nvPr>
            <p:ph type="sldNum" sz="quarter" idx="52"/>
          </p:nvPr>
        </p:nvSpPr>
        <p:spPr/>
        <p:txBody>
          <a:bodyPr/>
          <a:lstStyle/>
          <a:p>
            <a:fld id="{DD52E7CA-940C-4B6E-9E73-0245BA95FC91}" type="slidenum">
              <a:rPr lang="en-US" noProof="0" smtClean="0"/>
              <a:pPr/>
              <a:t>‹Nr.›</a:t>
            </a:fld>
            <a:r>
              <a:rPr lang="en-US" noProof="0"/>
              <a:t> /</a:t>
            </a:r>
          </a:p>
        </p:txBody>
      </p:sp>
      <p:sp>
        <p:nvSpPr>
          <p:cNvPr id="20" name="ZoneTexte 18">
            <a:extLst>
              <a:ext uri="{FF2B5EF4-FFF2-40B4-BE49-F238E27FC236}">
                <a16:creationId xmlns:a16="http://schemas.microsoft.com/office/drawing/2014/main" id="{8CB8E7C8-6F78-4956-8C43-501D911E87E3}"/>
              </a:ext>
            </a:extLst>
          </p:cNvPr>
          <p:cNvSpPr txBox="1"/>
          <p:nvPr userDrawn="1"/>
        </p:nvSpPr>
        <p:spPr>
          <a:xfrm>
            <a:off x="-2300564" y="494385"/>
            <a:ext cx="2100583" cy="1025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="1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="1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tauschen</a:t>
            </a:r>
            <a:r>
              <a:rPr lang="en-US" sz="900" b="1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Rechtsklick</a:t>
            </a:r>
            <a:r>
              <a: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auf das </a:t>
            </a:r>
            <a:r>
              <a:rPr lang="en-US" sz="90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Foto</a:t>
            </a:r>
            <a:endParaRPr lang="en-US" sz="900" baseline="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90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ändern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auswählen</a:t>
            </a:r>
            <a:endParaRPr lang="en-US" sz="900" baseline="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Gewünschtes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Ordner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Laufwerk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auswählen</a:t>
            </a:r>
            <a:endParaRPr lang="en-US" sz="90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endParaRPr lang="en-US" sz="900" b="1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719309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8 petites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276A1C73-504F-4EFB-B472-CAF8483148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327702"/>
            <a:ext cx="8429051" cy="276999"/>
          </a:xfrm>
        </p:spPr>
        <p:txBody>
          <a:bodyPr/>
          <a:lstStyle/>
          <a:p>
            <a:r>
              <a:rPr lang="en-US" noProof="0" err="1"/>
              <a:t>TitLe</a:t>
            </a:r>
            <a:r>
              <a:rPr lang="en-US" noProof="0"/>
              <a:t> 1 (LEVEL 0) arial 18-point</a:t>
            </a:r>
          </a:p>
        </p:txBody>
      </p:sp>
      <p:sp>
        <p:nvSpPr>
          <p:cNvPr id="19" name="Espace réservé du texte 7">
            <a:extLst>
              <a:ext uri="{FF2B5EF4-FFF2-40B4-BE49-F238E27FC236}">
                <a16:creationId xmlns:a16="http://schemas.microsoft.com/office/drawing/2014/main" id="{1547431F-7128-4125-8C02-E7235B35E5D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59999" y="654998"/>
            <a:ext cx="8433163" cy="288000"/>
          </a:xfrm>
          <a:prstGeom prst="rect">
            <a:avLst/>
          </a:prstGeom>
        </p:spPr>
        <p:txBody>
          <a:bodyPr tIns="0">
            <a:noAutofit/>
          </a:bodyPr>
          <a:lstStyle>
            <a:lvl1pPr marL="0" marR="0" indent="0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cap="none" baseline="0">
                <a:solidFill>
                  <a:schemeClr val="bg2"/>
                </a:solidFill>
              </a:defRPr>
            </a:lvl1pPr>
            <a:lvl2pPr marL="359991" marR="0" indent="-359991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tabLst/>
              <a:defRPr/>
            </a:lvl2pPr>
            <a:lvl3pPr marL="503987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◦"/>
              <a:tabLst/>
              <a:defRPr/>
            </a:lvl3pPr>
            <a:lvl4pPr marL="791981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▪"/>
              <a:tabLst/>
              <a:defRPr/>
            </a:lvl4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22" name="Espace réservé du texte 14">
            <a:extLst>
              <a:ext uri="{FF2B5EF4-FFF2-40B4-BE49-F238E27FC236}">
                <a16:creationId xmlns:a16="http://schemas.microsoft.com/office/drawing/2014/main" id="{98E094C3-78A5-4D87-825A-A23AAE82072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61297" y="1311275"/>
            <a:ext cx="1697408" cy="320516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Level 1</a:t>
            </a:r>
          </a:p>
          <a:p>
            <a:pPr lvl="1"/>
            <a:r>
              <a:rPr lang="en-US" noProof="0"/>
              <a:t>Level 2</a:t>
            </a:r>
          </a:p>
          <a:p>
            <a:pPr lvl="2"/>
            <a:r>
              <a:rPr lang="en-US" noProof="0"/>
              <a:t>Level 3</a:t>
            </a: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4018F210-084D-47D3-B5F0-0C63598A7A53}"/>
              </a:ext>
            </a:extLst>
          </p:cNvPr>
          <p:cNvGrpSpPr/>
          <p:nvPr userDrawn="1"/>
        </p:nvGrpSpPr>
        <p:grpSpPr>
          <a:xfrm>
            <a:off x="-252536" y="581025"/>
            <a:ext cx="144016" cy="4562475"/>
            <a:chOff x="-252536" y="-197952"/>
            <a:chExt cx="144016" cy="4562475"/>
          </a:xfrm>
        </p:grpSpPr>
        <p:cxnSp>
          <p:nvCxnSpPr>
            <p:cNvPr id="25" name="Connecteur droit 24">
              <a:extLst>
                <a:ext uri="{FF2B5EF4-FFF2-40B4-BE49-F238E27FC236}">
                  <a16:creationId xmlns:a16="http://schemas.microsoft.com/office/drawing/2014/main" id="{574A9DF5-25B4-4B2C-B61C-47904EDB98BF}"/>
                </a:ext>
              </a:extLst>
            </p:cNvPr>
            <p:cNvCxnSpPr/>
            <p:nvPr userDrawn="1"/>
          </p:nvCxnSpPr>
          <p:spPr>
            <a:xfrm>
              <a:off x="-252536" y="-197952"/>
              <a:ext cx="0" cy="4562475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droit 25">
              <a:extLst>
                <a:ext uri="{FF2B5EF4-FFF2-40B4-BE49-F238E27FC236}">
                  <a16:creationId xmlns:a16="http://schemas.microsoft.com/office/drawing/2014/main" id="{0A923974-FCF6-4638-98EC-9127DAD9A6B9}"/>
                </a:ext>
              </a:extLst>
            </p:cNvPr>
            <p:cNvCxnSpPr/>
            <p:nvPr userDrawn="1"/>
          </p:nvCxnSpPr>
          <p:spPr>
            <a:xfrm flipH="1">
              <a:off x="-252536" y="1240051"/>
              <a:ext cx="144016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Espace réservé pour une image  29">
            <a:extLst>
              <a:ext uri="{FF2B5EF4-FFF2-40B4-BE49-F238E27FC236}">
                <a16:creationId xmlns:a16="http://schemas.microsoft.com/office/drawing/2014/main" id="{10F2C225-A18F-4697-934F-FE6CA585AA8D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2184359" y="1076325"/>
            <a:ext cx="1548000" cy="1689092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29" name="Espace réservé pour une image  29">
            <a:extLst>
              <a:ext uri="{FF2B5EF4-FFF2-40B4-BE49-F238E27FC236}">
                <a16:creationId xmlns:a16="http://schemas.microsoft.com/office/drawing/2014/main" id="{9C3C3598-BA73-415C-AB40-960E7AA9D1D6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2184359" y="2827346"/>
            <a:ext cx="1548000" cy="1689092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31" name="Espace réservé pour une image  29">
            <a:extLst>
              <a:ext uri="{FF2B5EF4-FFF2-40B4-BE49-F238E27FC236}">
                <a16:creationId xmlns:a16="http://schemas.microsoft.com/office/drawing/2014/main" id="{3A0EC615-80C5-4C44-B1DA-171AAC396F0F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3867807" y="1076325"/>
            <a:ext cx="1548000" cy="1689092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32" name="Espace réservé pour une image  29">
            <a:extLst>
              <a:ext uri="{FF2B5EF4-FFF2-40B4-BE49-F238E27FC236}">
                <a16:creationId xmlns:a16="http://schemas.microsoft.com/office/drawing/2014/main" id="{E7401A36-5B9D-4825-8350-029D3D761D7D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3867807" y="2827346"/>
            <a:ext cx="1548000" cy="1689092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33" name="Espace réservé pour une image  29">
            <a:extLst>
              <a:ext uri="{FF2B5EF4-FFF2-40B4-BE49-F238E27FC236}">
                <a16:creationId xmlns:a16="http://schemas.microsoft.com/office/drawing/2014/main" id="{F39CA9FD-232F-43B8-B7BA-B58BC92BE434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5551255" y="1076325"/>
            <a:ext cx="1548000" cy="1689092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34" name="Espace réservé pour une image  29">
            <a:extLst>
              <a:ext uri="{FF2B5EF4-FFF2-40B4-BE49-F238E27FC236}">
                <a16:creationId xmlns:a16="http://schemas.microsoft.com/office/drawing/2014/main" id="{C47E507A-A705-4F77-8C8A-2335632C5447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5551255" y="2827346"/>
            <a:ext cx="1548000" cy="1689092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35" name="Espace réservé pour une image  29">
            <a:extLst>
              <a:ext uri="{FF2B5EF4-FFF2-40B4-BE49-F238E27FC236}">
                <a16:creationId xmlns:a16="http://schemas.microsoft.com/office/drawing/2014/main" id="{8D59D151-A167-4E49-98FB-D55692F1A45F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7234703" y="1076325"/>
            <a:ext cx="1548000" cy="1689092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36" name="Espace réservé pour une image  29">
            <a:extLst>
              <a:ext uri="{FF2B5EF4-FFF2-40B4-BE49-F238E27FC236}">
                <a16:creationId xmlns:a16="http://schemas.microsoft.com/office/drawing/2014/main" id="{28681F74-B183-40F9-8309-CA6FAD007732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7234703" y="2827346"/>
            <a:ext cx="1548000" cy="1689092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5DD9911E-7400-4805-AF32-65C0A07C2DB8}"/>
              </a:ext>
            </a:extLst>
          </p:cNvPr>
          <p:cNvSpPr>
            <a:spLocks noGrp="1"/>
          </p:cNvSpPr>
          <p:nvPr>
            <p:ph type="ftr" sz="quarter" idx="47"/>
          </p:nvPr>
        </p:nvSpPr>
        <p:spPr/>
        <p:txBody>
          <a:bodyPr/>
          <a:lstStyle/>
          <a:p>
            <a:r>
              <a:rPr lang="en-US"/>
              <a:t>Title of the presentation 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98145D5-A630-4DA2-84FB-AD0774C3D901}"/>
              </a:ext>
            </a:extLst>
          </p:cNvPr>
          <p:cNvSpPr>
            <a:spLocks noGrp="1"/>
          </p:cNvSpPr>
          <p:nvPr>
            <p:ph type="sldNum" sz="quarter" idx="48"/>
          </p:nvPr>
        </p:nvSpPr>
        <p:spPr/>
        <p:txBody>
          <a:bodyPr/>
          <a:lstStyle/>
          <a:p>
            <a:fld id="{DD52E7CA-940C-4B6E-9E73-0245BA95FC91}" type="slidenum">
              <a:rPr lang="en-US" noProof="0" smtClean="0"/>
              <a:pPr/>
              <a:t>‹Nr.›</a:t>
            </a:fld>
            <a:r>
              <a:rPr lang="en-US" noProof="0"/>
              <a:t> /</a:t>
            </a:r>
          </a:p>
        </p:txBody>
      </p:sp>
      <p:sp>
        <p:nvSpPr>
          <p:cNvPr id="20" name="ZoneTexte 18">
            <a:extLst>
              <a:ext uri="{FF2B5EF4-FFF2-40B4-BE49-F238E27FC236}">
                <a16:creationId xmlns:a16="http://schemas.microsoft.com/office/drawing/2014/main" id="{8CB8E7C8-6F78-4956-8C43-501D911E87E3}"/>
              </a:ext>
            </a:extLst>
          </p:cNvPr>
          <p:cNvSpPr txBox="1"/>
          <p:nvPr userDrawn="1"/>
        </p:nvSpPr>
        <p:spPr>
          <a:xfrm>
            <a:off x="-2300564" y="494385"/>
            <a:ext cx="2100583" cy="1025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="1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="1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tauschen</a:t>
            </a:r>
            <a:r>
              <a:rPr lang="en-US" sz="900" b="1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Rechtsklick</a:t>
            </a:r>
            <a:r>
              <a: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auf das </a:t>
            </a:r>
            <a:r>
              <a:rPr lang="en-US" sz="90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Foto</a:t>
            </a:r>
            <a:endParaRPr lang="en-US" sz="900" baseline="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90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ändern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auswählen</a:t>
            </a:r>
            <a:endParaRPr lang="en-US" sz="900" baseline="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Gewünschtes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Ordner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Laufwerk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auswählen</a:t>
            </a:r>
            <a:endParaRPr lang="en-US" sz="90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endParaRPr lang="en-US" sz="900" b="1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552621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 petites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276A1C73-504F-4EFB-B472-CAF8483148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327702"/>
            <a:ext cx="8429051" cy="276999"/>
          </a:xfrm>
        </p:spPr>
        <p:txBody>
          <a:bodyPr/>
          <a:lstStyle/>
          <a:p>
            <a:r>
              <a:rPr lang="en-US" noProof="0" err="1"/>
              <a:t>TitLe</a:t>
            </a:r>
            <a:r>
              <a:rPr lang="en-US" noProof="0"/>
              <a:t> 1 (LEVEL 0) arial 18-point</a:t>
            </a:r>
          </a:p>
        </p:txBody>
      </p:sp>
      <p:sp>
        <p:nvSpPr>
          <p:cNvPr id="19" name="Espace réservé du texte 7">
            <a:extLst>
              <a:ext uri="{FF2B5EF4-FFF2-40B4-BE49-F238E27FC236}">
                <a16:creationId xmlns:a16="http://schemas.microsoft.com/office/drawing/2014/main" id="{1547431F-7128-4125-8C02-E7235B35E5D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59999" y="654998"/>
            <a:ext cx="8433163" cy="288000"/>
          </a:xfrm>
          <a:prstGeom prst="rect">
            <a:avLst/>
          </a:prstGeom>
        </p:spPr>
        <p:txBody>
          <a:bodyPr tIns="0">
            <a:noAutofit/>
          </a:bodyPr>
          <a:lstStyle>
            <a:lvl1pPr marL="0" marR="0" indent="0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cap="none" baseline="0">
                <a:solidFill>
                  <a:schemeClr val="bg2"/>
                </a:solidFill>
              </a:defRPr>
            </a:lvl1pPr>
            <a:lvl2pPr marL="359991" marR="0" indent="-359991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tabLst/>
              <a:defRPr/>
            </a:lvl2pPr>
            <a:lvl3pPr marL="503987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◦"/>
              <a:tabLst/>
              <a:defRPr/>
            </a:lvl3pPr>
            <a:lvl4pPr marL="791981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▪"/>
              <a:tabLst/>
              <a:defRPr/>
            </a:lvl4pPr>
          </a:lstStyle>
          <a:p>
            <a:pPr lvl="0"/>
            <a:r>
              <a:rPr lang="en-US" noProof="0"/>
              <a:t>Subtitle</a:t>
            </a: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6809D23E-C993-4C10-913A-42A88ACD7AE6}"/>
              </a:ext>
            </a:extLst>
          </p:cNvPr>
          <p:cNvGrpSpPr/>
          <p:nvPr userDrawn="1"/>
        </p:nvGrpSpPr>
        <p:grpSpPr>
          <a:xfrm>
            <a:off x="-252536" y="581025"/>
            <a:ext cx="144016" cy="4562475"/>
            <a:chOff x="-252536" y="-197952"/>
            <a:chExt cx="144016" cy="4562475"/>
          </a:xfrm>
        </p:grpSpPr>
        <p:cxnSp>
          <p:nvCxnSpPr>
            <p:cNvPr id="26" name="Connecteur droit 25">
              <a:extLst>
                <a:ext uri="{FF2B5EF4-FFF2-40B4-BE49-F238E27FC236}">
                  <a16:creationId xmlns:a16="http://schemas.microsoft.com/office/drawing/2014/main" id="{4C86EA3B-EF2E-4A3D-9EB9-AED157307B38}"/>
                </a:ext>
              </a:extLst>
            </p:cNvPr>
            <p:cNvCxnSpPr/>
            <p:nvPr userDrawn="1"/>
          </p:nvCxnSpPr>
          <p:spPr>
            <a:xfrm>
              <a:off x="-252536" y="-197952"/>
              <a:ext cx="0" cy="4562475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necteur droit 26">
              <a:extLst>
                <a:ext uri="{FF2B5EF4-FFF2-40B4-BE49-F238E27FC236}">
                  <a16:creationId xmlns:a16="http://schemas.microsoft.com/office/drawing/2014/main" id="{E1F29191-115E-4539-94D9-98E82F34A3DE}"/>
                </a:ext>
              </a:extLst>
            </p:cNvPr>
            <p:cNvCxnSpPr/>
            <p:nvPr userDrawn="1"/>
          </p:nvCxnSpPr>
          <p:spPr>
            <a:xfrm flipH="1">
              <a:off x="-252536" y="1240051"/>
              <a:ext cx="144016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Espace réservé pour une image  29">
            <a:extLst>
              <a:ext uri="{FF2B5EF4-FFF2-40B4-BE49-F238E27FC236}">
                <a16:creationId xmlns:a16="http://schemas.microsoft.com/office/drawing/2014/main" id="{AD8D36F4-396C-4E23-BBB2-23C185AFEF02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359999" y="1076592"/>
            <a:ext cx="1548000" cy="1689092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31" name="Espace réservé pour une image  29">
            <a:extLst>
              <a:ext uri="{FF2B5EF4-FFF2-40B4-BE49-F238E27FC236}">
                <a16:creationId xmlns:a16="http://schemas.microsoft.com/office/drawing/2014/main" id="{75550596-B90B-4624-85ED-A6CEB5B4F093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359999" y="2827346"/>
            <a:ext cx="1548000" cy="1689092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32" name="Espace réservé pour une image  29">
            <a:extLst>
              <a:ext uri="{FF2B5EF4-FFF2-40B4-BE49-F238E27FC236}">
                <a16:creationId xmlns:a16="http://schemas.microsoft.com/office/drawing/2014/main" id="{364F1E4E-0E50-4E76-A06B-45E5B8530620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2079785" y="1076592"/>
            <a:ext cx="1548000" cy="1689092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33" name="Espace réservé pour une image  29">
            <a:extLst>
              <a:ext uri="{FF2B5EF4-FFF2-40B4-BE49-F238E27FC236}">
                <a16:creationId xmlns:a16="http://schemas.microsoft.com/office/drawing/2014/main" id="{88A72B9C-ED61-4E85-961D-857139867F96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2079785" y="2827346"/>
            <a:ext cx="1548000" cy="1689092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34" name="Espace réservé pour une image  29">
            <a:extLst>
              <a:ext uri="{FF2B5EF4-FFF2-40B4-BE49-F238E27FC236}">
                <a16:creationId xmlns:a16="http://schemas.microsoft.com/office/drawing/2014/main" id="{368B32A2-6E86-4014-8AEC-0AAD79370C15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3799571" y="1076592"/>
            <a:ext cx="1548000" cy="1689092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35" name="Espace réservé pour une image  29">
            <a:extLst>
              <a:ext uri="{FF2B5EF4-FFF2-40B4-BE49-F238E27FC236}">
                <a16:creationId xmlns:a16="http://schemas.microsoft.com/office/drawing/2014/main" id="{C5D8F0B8-5320-46AF-9FD1-2E484D7F315C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3799571" y="2827346"/>
            <a:ext cx="1548000" cy="1689092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36" name="Espace réservé pour une image  29">
            <a:extLst>
              <a:ext uri="{FF2B5EF4-FFF2-40B4-BE49-F238E27FC236}">
                <a16:creationId xmlns:a16="http://schemas.microsoft.com/office/drawing/2014/main" id="{AEC4C9CB-BC44-49D3-8801-88DDFA07D0CC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5519357" y="1076592"/>
            <a:ext cx="1548000" cy="1689092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37" name="Espace réservé pour une image  29">
            <a:extLst>
              <a:ext uri="{FF2B5EF4-FFF2-40B4-BE49-F238E27FC236}">
                <a16:creationId xmlns:a16="http://schemas.microsoft.com/office/drawing/2014/main" id="{7D8C5577-4FE1-43DE-BE86-661D4CD55773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5519357" y="2827346"/>
            <a:ext cx="1548000" cy="1689092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38" name="Espace réservé pour une image  29">
            <a:extLst>
              <a:ext uri="{FF2B5EF4-FFF2-40B4-BE49-F238E27FC236}">
                <a16:creationId xmlns:a16="http://schemas.microsoft.com/office/drawing/2014/main" id="{9A3B3DA7-6C62-4EF2-84C3-3B00E6DAF8DB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7239143" y="1076592"/>
            <a:ext cx="1548000" cy="1689092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39" name="Espace réservé pour une image  29">
            <a:extLst>
              <a:ext uri="{FF2B5EF4-FFF2-40B4-BE49-F238E27FC236}">
                <a16:creationId xmlns:a16="http://schemas.microsoft.com/office/drawing/2014/main" id="{345E5B86-2D9E-4B02-A288-B23B64667151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7239143" y="2827346"/>
            <a:ext cx="1548000" cy="1689092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126623E9-0EFE-4E35-8B77-24F84CBC9C21}"/>
              </a:ext>
            </a:extLst>
          </p:cNvPr>
          <p:cNvSpPr>
            <a:spLocks noGrp="1"/>
          </p:cNvSpPr>
          <p:nvPr>
            <p:ph type="ftr" sz="quarter" idx="49"/>
          </p:nvPr>
        </p:nvSpPr>
        <p:spPr/>
        <p:txBody>
          <a:bodyPr/>
          <a:lstStyle/>
          <a:p>
            <a:r>
              <a:rPr lang="en-US"/>
              <a:t>Title of the presentation 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A463EB8-FA3B-41CA-B1BF-447C86244064}"/>
              </a:ext>
            </a:extLst>
          </p:cNvPr>
          <p:cNvSpPr>
            <a:spLocks noGrp="1"/>
          </p:cNvSpPr>
          <p:nvPr>
            <p:ph type="sldNum" sz="quarter" idx="50"/>
          </p:nvPr>
        </p:nvSpPr>
        <p:spPr/>
        <p:txBody>
          <a:bodyPr/>
          <a:lstStyle/>
          <a:p>
            <a:fld id="{DD52E7CA-940C-4B6E-9E73-0245BA95FC91}" type="slidenum">
              <a:rPr lang="en-US" noProof="0" smtClean="0"/>
              <a:pPr/>
              <a:t>‹Nr.›</a:t>
            </a:fld>
            <a:r>
              <a:rPr lang="en-US" noProof="0"/>
              <a:t> /</a:t>
            </a:r>
          </a:p>
        </p:txBody>
      </p:sp>
      <p:sp>
        <p:nvSpPr>
          <p:cNvPr id="21" name="ZoneTexte 18">
            <a:extLst>
              <a:ext uri="{FF2B5EF4-FFF2-40B4-BE49-F238E27FC236}">
                <a16:creationId xmlns:a16="http://schemas.microsoft.com/office/drawing/2014/main" id="{8CB8E7C8-6F78-4956-8C43-501D911E87E3}"/>
              </a:ext>
            </a:extLst>
          </p:cNvPr>
          <p:cNvSpPr txBox="1"/>
          <p:nvPr userDrawn="1"/>
        </p:nvSpPr>
        <p:spPr>
          <a:xfrm>
            <a:off x="-2300564" y="494385"/>
            <a:ext cx="2100583" cy="1025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="1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="1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tauschen</a:t>
            </a:r>
            <a:r>
              <a:rPr lang="en-US" sz="900" b="1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Rechtsklick</a:t>
            </a:r>
            <a:r>
              <a: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auf das </a:t>
            </a:r>
            <a:r>
              <a:rPr lang="en-US" sz="90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Foto</a:t>
            </a:r>
            <a:endParaRPr lang="en-US" sz="900" baseline="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90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ändern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auswählen</a:t>
            </a:r>
            <a:endParaRPr lang="en-US" sz="900" baseline="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Gewünschtes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Ordner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Laufwerk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auswählen</a:t>
            </a:r>
            <a:endParaRPr lang="en-US" sz="90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endParaRPr lang="en-US" sz="900" b="1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039064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s + petit text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space réservé pour une image  32">
            <a:extLst>
              <a:ext uri="{FF2B5EF4-FFF2-40B4-BE49-F238E27FC236}">
                <a16:creationId xmlns:a16="http://schemas.microsoft.com/office/drawing/2014/main" id="{59400584-51DF-4622-B0C4-EAFEEF0359A6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5716905" y="1062038"/>
            <a:ext cx="3078544" cy="2737676"/>
          </a:xfrm>
          <a:prstGeom prst="roundRect">
            <a:avLst>
              <a:gd name="adj" fmla="val 5255"/>
            </a:avLst>
          </a:prstGeom>
          <a:solidFill>
            <a:schemeClr val="bg1">
              <a:lumMod val="95000"/>
            </a:schemeClr>
          </a:solidFill>
        </p:spPr>
        <p:txBody>
          <a:bodyPr wrap="square" bIns="612000" anchor="ctr">
            <a:noAutofit/>
          </a:bodyPr>
          <a:lstStyle>
            <a:lvl1pPr marL="0" indent="0" algn="ctr">
              <a:spcBef>
                <a:spcPts val="1200"/>
              </a:spcBef>
              <a:buNone/>
              <a:defRPr/>
            </a:lvl1pPr>
          </a:lstStyle>
          <a:p>
            <a:endParaRPr lang="en-US" noProof="0"/>
          </a:p>
        </p:txBody>
      </p:sp>
      <p:sp>
        <p:nvSpPr>
          <p:cNvPr id="21" name="Espace réservé pour une image  32">
            <a:extLst>
              <a:ext uri="{FF2B5EF4-FFF2-40B4-BE49-F238E27FC236}">
                <a16:creationId xmlns:a16="http://schemas.microsoft.com/office/drawing/2014/main" id="{29074E96-74BD-41E9-B44D-2290F5ADFA2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52425" y="1062038"/>
            <a:ext cx="3078544" cy="2737676"/>
          </a:xfrm>
          <a:prstGeom prst="roundRect">
            <a:avLst>
              <a:gd name="adj" fmla="val 5255"/>
            </a:avLst>
          </a:prstGeom>
          <a:solidFill>
            <a:schemeClr val="bg1">
              <a:lumMod val="95000"/>
            </a:schemeClr>
          </a:solidFill>
        </p:spPr>
        <p:txBody>
          <a:bodyPr wrap="square" bIns="612000" anchor="ctr">
            <a:noAutofit/>
          </a:bodyPr>
          <a:lstStyle>
            <a:lvl1pPr marL="0" indent="0" algn="ctr">
              <a:spcBef>
                <a:spcPts val="1200"/>
              </a:spcBef>
              <a:buNone/>
              <a:defRPr/>
            </a:lvl1pPr>
          </a:lstStyle>
          <a:p>
            <a:endParaRPr lang="en-US" noProof="0"/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quarter" idx="23" hasCustomPrompt="1"/>
          </p:nvPr>
        </p:nvSpPr>
        <p:spPr>
          <a:xfrm>
            <a:off x="3681867" y="1311276"/>
            <a:ext cx="1793658" cy="329088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Level 1</a:t>
            </a:r>
          </a:p>
          <a:p>
            <a:pPr lvl="1"/>
            <a:r>
              <a:rPr lang="en-US" noProof="0"/>
              <a:t>Level 2</a:t>
            </a:r>
          </a:p>
          <a:p>
            <a:pPr lvl="2"/>
            <a:r>
              <a:rPr lang="en-US" noProof="0"/>
              <a:t>Level 3</a:t>
            </a: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C77D83F2-C973-4830-BFDB-EA4A4D2BD9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 err="1"/>
              <a:t>TitLe</a:t>
            </a:r>
            <a:r>
              <a:rPr lang="en-US" noProof="0"/>
              <a:t> 1 (LEVEL 0) arial 18-point</a:t>
            </a:r>
          </a:p>
        </p:txBody>
      </p:sp>
      <p:sp>
        <p:nvSpPr>
          <p:cNvPr id="18" name="Espace réservé du texte 7">
            <a:extLst>
              <a:ext uri="{FF2B5EF4-FFF2-40B4-BE49-F238E27FC236}">
                <a16:creationId xmlns:a16="http://schemas.microsoft.com/office/drawing/2014/main" id="{EA493AF4-5F30-46AD-8BBD-1F3B47615B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0000" y="654998"/>
            <a:ext cx="7973764" cy="288000"/>
          </a:xfrm>
          <a:prstGeom prst="rect">
            <a:avLst/>
          </a:prstGeom>
        </p:spPr>
        <p:txBody>
          <a:bodyPr tIns="0">
            <a:noAutofit/>
          </a:bodyPr>
          <a:lstStyle>
            <a:lvl1pPr marL="0" marR="0" indent="0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cap="none" baseline="0">
                <a:solidFill>
                  <a:schemeClr val="bg2"/>
                </a:solidFill>
              </a:defRPr>
            </a:lvl1pPr>
            <a:lvl2pPr marL="359991" marR="0" indent="-359991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tabLst/>
              <a:defRPr/>
            </a:lvl2pPr>
            <a:lvl3pPr marL="503987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◦"/>
              <a:tabLst/>
              <a:defRPr/>
            </a:lvl3pPr>
            <a:lvl4pPr marL="791981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▪"/>
              <a:tabLst/>
              <a:defRPr/>
            </a:lvl4pPr>
          </a:lstStyle>
          <a:p>
            <a:pPr lvl="0"/>
            <a:r>
              <a:rPr lang="en-US" noProof="0"/>
              <a:t>Subtitle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45174824-13CA-41CB-9C7A-3C63D8E214A1}"/>
              </a:ext>
            </a:extLst>
          </p:cNvPr>
          <p:cNvGrpSpPr/>
          <p:nvPr userDrawn="1"/>
        </p:nvGrpSpPr>
        <p:grpSpPr>
          <a:xfrm>
            <a:off x="-252536" y="581025"/>
            <a:ext cx="144016" cy="4562475"/>
            <a:chOff x="-252536" y="-197952"/>
            <a:chExt cx="144016" cy="4562475"/>
          </a:xfrm>
        </p:grpSpPr>
        <p:cxnSp>
          <p:nvCxnSpPr>
            <p:cNvPr id="27" name="Connecteur droit 26">
              <a:extLst>
                <a:ext uri="{FF2B5EF4-FFF2-40B4-BE49-F238E27FC236}">
                  <a16:creationId xmlns:a16="http://schemas.microsoft.com/office/drawing/2014/main" id="{78D3E0CC-2368-43CE-9455-07E6FE4057A9}"/>
                </a:ext>
              </a:extLst>
            </p:cNvPr>
            <p:cNvCxnSpPr/>
            <p:nvPr userDrawn="1"/>
          </p:nvCxnSpPr>
          <p:spPr>
            <a:xfrm>
              <a:off x="-252536" y="-197952"/>
              <a:ext cx="0" cy="4562475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eur droit 27">
              <a:extLst>
                <a:ext uri="{FF2B5EF4-FFF2-40B4-BE49-F238E27FC236}">
                  <a16:creationId xmlns:a16="http://schemas.microsoft.com/office/drawing/2014/main" id="{81BDA1CD-9725-401C-A458-EDA9E73B5940}"/>
                </a:ext>
              </a:extLst>
            </p:cNvPr>
            <p:cNvCxnSpPr/>
            <p:nvPr userDrawn="1"/>
          </p:nvCxnSpPr>
          <p:spPr>
            <a:xfrm flipH="1">
              <a:off x="-252536" y="1200448"/>
              <a:ext cx="144016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5B16DAF8-3E37-4DA7-84B6-661812625428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r>
              <a:rPr lang="en-US"/>
              <a:t>Title of the presentation 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C0C1F35-C022-4BB4-94B0-15084C60BA9D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fld id="{DD52E7CA-940C-4B6E-9E73-0245BA95FC91}" type="slidenum">
              <a:rPr lang="en-US" noProof="0" smtClean="0"/>
              <a:pPr/>
              <a:t>‹Nr.›</a:t>
            </a:fld>
            <a:r>
              <a:rPr lang="en-US" noProof="0"/>
              <a:t> /</a:t>
            </a:r>
          </a:p>
        </p:txBody>
      </p:sp>
      <p:sp>
        <p:nvSpPr>
          <p:cNvPr id="14" name="ZoneTexte 18">
            <a:extLst>
              <a:ext uri="{FF2B5EF4-FFF2-40B4-BE49-F238E27FC236}">
                <a16:creationId xmlns:a16="http://schemas.microsoft.com/office/drawing/2014/main" id="{8CB8E7C8-6F78-4956-8C43-501D911E87E3}"/>
              </a:ext>
            </a:extLst>
          </p:cNvPr>
          <p:cNvSpPr txBox="1"/>
          <p:nvPr userDrawn="1"/>
        </p:nvSpPr>
        <p:spPr>
          <a:xfrm>
            <a:off x="-2300564" y="494385"/>
            <a:ext cx="2100583" cy="1025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="1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="1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tauschen</a:t>
            </a:r>
            <a:r>
              <a:rPr lang="en-US" sz="900" b="1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Rechtsklick</a:t>
            </a:r>
            <a:r>
              <a: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auf das </a:t>
            </a:r>
            <a:r>
              <a:rPr lang="en-US" sz="90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Foto</a:t>
            </a:r>
            <a:endParaRPr lang="en-US" sz="900" baseline="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90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ändern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auswählen</a:t>
            </a:r>
            <a:endParaRPr lang="en-US" sz="900" baseline="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Gewünschtes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Ordner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Laufwerk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auswählen</a:t>
            </a:r>
            <a:endParaRPr lang="en-US" sz="90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endParaRPr lang="en-US" sz="900" b="1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808466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tit texte + 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texte 14"/>
          <p:cNvSpPr>
            <a:spLocks noGrp="1"/>
          </p:cNvSpPr>
          <p:nvPr>
            <p:ph type="body" sz="quarter" idx="23" hasCustomPrompt="1"/>
          </p:nvPr>
        </p:nvSpPr>
        <p:spPr>
          <a:xfrm>
            <a:off x="352425" y="1311276"/>
            <a:ext cx="1793658" cy="329088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Level 1</a:t>
            </a:r>
          </a:p>
          <a:p>
            <a:pPr lvl="1"/>
            <a:r>
              <a:rPr lang="en-US" noProof="0"/>
              <a:t>Level 2</a:t>
            </a:r>
          </a:p>
          <a:p>
            <a:pPr lvl="2"/>
            <a:r>
              <a:rPr lang="en-US" noProof="0"/>
              <a:t>Level 3</a:t>
            </a: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C77D83F2-C973-4830-BFDB-EA4A4D2BD9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 err="1"/>
              <a:t>TitLe</a:t>
            </a:r>
            <a:r>
              <a:rPr lang="en-US" noProof="0"/>
              <a:t> 1 (LEVEL 0) arial 18-point</a:t>
            </a:r>
          </a:p>
        </p:txBody>
      </p:sp>
      <p:sp>
        <p:nvSpPr>
          <p:cNvPr id="18" name="Espace réservé du texte 7">
            <a:extLst>
              <a:ext uri="{FF2B5EF4-FFF2-40B4-BE49-F238E27FC236}">
                <a16:creationId xmlns:a16="http://schemas.microsoft.com/office/drawing/2014/main" id="{EA493AF4-5F30-46AD-8BBD-1F3B47615B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0000" y="654998"/>
            <a:ext cx="7973764" cy="288000"/>
          </a:xfrm>
          <a:prstGeom prst="rect">
            <a:avLst/>
          </a:prstGeom>
        </p:spPr>
        <p:txBody>
          <a:bodyPr tIns="0">
            <a:noAutofit/>
          </a:bodyPr>
          <a:lstStyle>
            <a:lvl1pPr marL="0" marR="0" indent="0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cap="none" baseline="0">
                <a:solidFill>
                  <a:schemeClr val="bg2"/>
                </a:solidFill>
              </a:defRPr>
            </a:lvl1pPr>
            <a:lvl2pPr marL="359991" marR="0" indent="-359991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tabLst/>
              <a:defRPr/>
            </a:lvl2pPr>
            <a:lvl3pPr marL="503987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◦"/>
              <a:tabLst/>
              <a:defRPr/>
            </a:lvl3pPr>
            <a:lvl4pPr marL="791981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▪"/>
              <a:tabLst/>
              <a:defRPr/>
            </a:lvl4pPr>
          </a:lstStyle>
          <a:p>
            <a:pPr lvl="0"/>
            <a:r>
              <a:rPr lang="en-US" noProof="0"/>
              <a:t>Subtitle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45174824-13CA-41CB-9C7A-3C63D8E214A1}"/>
              </a:ext>
            </a:extLst>
          </p:cNvPr>
          <p:cNvGrpSpPr/>
          <p:nvPr userDrawn="1"/>
        </p:nvGrpSpPr>
        <p:grpSpPr>
          <a:xfrm>
            <a:off x="-252536" y="581025"/>
            <a:ext cx="144016" cy="4562475"/>
            <a:chOff x="-252536" y="-197952"/>
            <a:chExt cx="144016" cy="4562475"/>
          </a:xfrm>
        </p:grpSpPr>
        <p:cxnSp>
          <p:nvCxnSpPr>
            <p:cNvPr id="27" name="Connecteur droit 26">
              <a:extLst>
                <a:ext uri="{FF2B5EF4-FFF2-40B4-BE49-F238E27FC236}">
                  <a16:creationId xmlns:a16="http://schemas.microsoft.com/office/drawing/2014/main" id="{78D3E0CC-2368-43CE-9455-07E6FE4057A9}"/>
                </a:ext>
              </a:extLst>
            </p:cNvPr>
            <p:cNvCxnSpPr/>
            <p:nvPr userDrawn="1"/>
          </p:nvCxnSpPr>
          <p:spPr>
            <a:xfrm>
              <a:off x="-252536" y="-197952"/>
              <a:ext cx="0" cy="4562475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eur droit 27">
              <a:extLst>
                <a:ext uri="{FF2B5EF4-FFF2-40B4-BE49-F238E27FC236}">
                  <a16:creationId xmlns:a16="http://schemas.microsoft.com/office/drawing/2014/main" id="{81BDA1CD-9725-401C-A458-EDA9E73B5940}"/>
                </a:ext>
              </a:extLst>
            </p:cNvPr>
            <p:cNvCxnSpPr/>
            <p:nvPr userDrawn="1"/>
          </p:nvCxnSpPr>
          <p:spPr>
            <a:xfrm flipH="1">
              <a:off x="-252536" y="1200448"/>
              <a:ext cx="144016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Espace réservé pour une image  32">
            <a:extLst>
              <a:ext uri="{FF2B5EF4-FFF2-40B4-BE49-F238E27FC236}">
                <a16:creationId xmlns:a16="http://schemas.microsoft.com/office/drawing/2014/main" id="{54721A69-09DB-42D6-BE9B-7E339C89B4CB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5716905" y="1062038"/>
            <a:ext cx="3078544" cy="2737676"/>
          </a:xfrm>
          <a:prstGeom prst="roundRect">
            <a:avLst>
              <a:gd name="adj" fmla="val 5255"/>
            </a:avLst>
          </a:prstGeom>
          <a:solidFill>
            <a:schemeClr val="bg1">
              <a:lumMod val="95000"/>
            </a:schemeClr>
          </a:solidFill>
        </p:spPr>
        <p:txBody>
          <a:bodyPr wrap="square" bIns="612000" anchor="ctr">
            <a:noAutofit/>
          </a:bodyPr>
          <a:lstStyle>
            <a:lvl1pPr marL="0" indent="0" algn="ctr">
              <a:spcBef>
                <a:spcPts val="1200"/>
              </a:spcBef>
              <a:buNone/>
              <a:defRPr/>
            </a:lvl1pPr>
          </a:lstStyle>
          <a:p>
            <a:endParaRPr lang="en-US" noProof="0"/>
          </a:p>
        </p:txBody>
      </p:sp>
      <p:sp>
        <p:nvSpPr>
          <p:cNvPr id="17" name="Espace réservé pour une image  32">
            <a:extLst>
              <a:ext uri="{FF2B5EF4-FFF2-40B4-BE49-F238E27FC236}">
                <a16:creationId xmlns:a16="http://schemas.microsoft.com/office/drawing/2014/main" id="{B681C9C3-6994-480E-8AF8-F32F8CE923C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392222" y="1062038"/>
            <a:ext cx="3078544" cy="2737676"/>
          </a:xfrm>
          <a:prstGeom prst="roundRect">
            <a:avLst>
              <a:gd name="adj" fmla="val 5255"/>
            </a:avLst>
          </a:prstGeom>
          <a:solidFill>
            <a:schemeClr val="bg1">
              <a:lumMod val="95000"/>
            </a:schemeClr>
          </a:solidFill>
        </p:spPr>
        <p:txBody>
          <a:bodyPr wrap="square" bIns="612000" anchor="ctr">
            <a:noAutofit/>
          </a:bodyPr>
          <a:lstStyle>
            <a:lvl1pPr marL="0" indent="0" algn="ctr">
              <a:spcBef>
                <a:spcPts val="1200"/>
              </a:spcBef>
              <a:buNone/>
              <a:defRPr/>
            </a:lvl1pPr>
          </a:lstStyle>
          <a:p>
            <a:endParaRPr lang="en-US" noProof="0"/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D988E542-8B1E-4BAC-A751-D6BD9879ECAD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r>
              <a:rPr lang="en-US"/>
              <a:t>Title of the presentation 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79B3CB1-3397-4F12-AD29-4BA654E02A66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fld id="{DD52E7CA-940C-4B6E-9E73-0245BA95FC91}" type="slidenum">
              <a:rPr lang="en-US" noProof="0" smtClean="0"/>
              <a:pPr/>
              <a:t>‹Nr.›</a:t>
            </a:fld>
            <a:r>
              <a:rPr lang="en-US" noProof="0"/>
              <a:t> /</a:t>
            </a:r>
          </a:p>
        </p:txBody>
      </p:sp>
      <p:sp>
        <p:nvSpPr>
          <p:cNvPr id="14" name="ZoneTexte 18">
            <a:extLst>
              <a:ext uri="{FF2B5EF4-FFF2-40B4-BE49-F238E27FC236}">
                <a16:creationId xmlns:a16="http://schemas.microsoft.com/office/drawing/2014/main" id="{8CB8E7C8-6F78-4956-8C43-501D911E87E3}"/>
              </a:ext>
            </a:extLst>
          </p:cNvPr>
          <p:cNvSpPr txBox="1"/>
          <p:nvPr userDrawn="1"/>
        </p:nvSpPr>
        <p:spPr>
          <a:xfrm>
            <a:off x="-2300564" y="494385"/>
            <a:ext cx="2100583" cy="1025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="1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="1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tauschen</a:t>
            </a:r>
            <a:r>
              <a:rPr lang="en-US" sz="900" b="1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Rechtsklick</a:t>
            </a:r>
            <a:r>
              <a: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auf das </a:t>
            </a:r>
            <a:r>
              <a:rPr lang="en-US" sz="90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Foto</a:t>
            </a:r>
            <a:endParaRPr lang="en-US" sz="900" baseline="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90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ändern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auswählen</a:t>
            </a:r>
            <a:endParaRPr lang="en-US" sz="900" baseline="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Gewünschtes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Ordner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Laufwerk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auswählen</a:t>
            </a:r>
            <a:endParaRPr lang="en-US" sz="90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endParaRPr lang="en-US" sz="900" b="1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166948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 + peti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texte 14"/>
          <p:cNvSpPr>
            <a:spLocks noGrp="1"/>
          </p:cNvSpPr>
          <p:nvPr>
            <p:ph type="body" sz="quarter" idx="23" hasCustomPrompt="1"/>
          </p:nvPr>
        </p:nvSpPr>
        <p:spPr>
          <a:xfrm>
            <a:off x="6989336" y="1311276"/>
            <a:ext cx="1793658" cy="320516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Level 1</a:t>
            </a:r>
          </a:p>
          <a:p>
            <a:pPr lvl="1"/>
            <a:r>
              <a:rPr lang="en-US" noProof="0"/>
              <a:t>Level 2</a:t>
            </a:r>
          </a:p>
          <a:p>
            <a:pPr lvl="2"/>
            <a:r>
              <a:rPr lang="en-US" noProof="0"/>
              <a:t>Level 3</a:t>
            </a: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C77D83F2-C973-4830-BFDB-EA4A4D2BD9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 err="1"/>
              <a:t>TitLe</a:t>
            </a:r>
            <a:r>
              <a:rPr lang="en-US" noProof="0"/>
              <a:t> 1 (LEVEL 0) arial 18-point</a:t>
            </a:r>
          </a:p>
        </p:txBody>
      </p:sp>
      <p:sp>
        <p:nvSpPr>
          <p:cNvPr id="18" name="Espace réservé du texte 7">
            <a:extLst>
              <a:ext uri="{FF2B5EF4-FFF2-40B4-BE49-F238E27FC236}">
                <a16:creationId xmlns:a16="http://schemas.microsoft.com/office/drawing/2014/main" id="{EA493AF4-5F30-46AD-8BBD-1F3B47615B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0000" y="654998"/>
            <a:ext cx="7973764" cy="288000"/>
          </a:xfrm>
          <a:prstGeom prst="rect">
            <a:avLst/>
          </a:prstGeom>
        </p:spPr>
        <p:txBody>
          <a:bodyPr tIns="0">
            <a:noAutofit/>
          </a:bodyPr>
          <a:lstStyle>
            <a:lvl1pPr marL="0" marR="0" indent="0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cap="none" baseline="0">
                <a:solidFill>
                  <a:schemeClr val="bg2"/>
                </a:solidFill>
              </a:defRPr>
            </a:lvl1pPr>
            <a:lvl2pPr marL="359991" marR="0" indent="-359991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tabLst/>
              <a:defRPr/>
            </a:lvl2pPr>
            <a:lvl3pPr marL="503987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◦"/>
              <a:tabLst/>
              <a:defRPr/>
            </a:lvl3pPr>
            <a:lvl4pPr marL="791981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▪"/>
              <a:tabLst/>
              <a:defRPr/>
            </a:lvl4pPr>
          </a:lstStyle>
          <a:p>
            <a:pPr lvl="0"/>
            <a:r>
              <a:rPr lang="en-US" noProof="0"/>
              <a:t>Subtitle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45174824-13CA-41CB-9C7A-3C63D8E214A1}"/>
              </a:ext>
            </a:extLst>
          </p:cNvPr>
          <p:cNvGrpSpPr/>
          <p:nvPr userDrawn="1"/>
        </p:nvGrpSpPr>
        <p:grpSpPr>
          <a:xfrm>
            <a:off x="-252536" y="581025"/>
            <a:ext cx="144016" cy="4562475"/>
            <a:chOff x="-252536" y="-197952"/>
            <a:chExt cx="144016" cy="4562475"/>
          </a:xfrm>
        </p:grpSpPr>
        <p:cxnSp>
          <p:nvCxnSpPr>
            <p:cNvPr id="27" name="Connecteur droit 26">
              <a:extLst>
                <a:ext uri="{FF2B5EF4-FFF2-40B4-BE49-F238E27FC236}">
                  <a16:creationId xmlns:a16="http://schemas.microsoft.com/office/drawing/2014/main" id="{78D3E0CC-2368-43CE-9455-07E6FE4057A9}"/>
                </a:ext>
              </a:extLst>
            </p:cNvPr>
            <p:cNvCxnSpPr/>
            <p:nvPr userDrawn="1"/>
          </p:nvCxnSpPr>
          <p:spPr>
            <a:xfrm>
              <a:off x="-252536" y="-197952"/>
              <a:ext cx="0" cy="4562475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eur droit 27">
              <a:extLst>
                <a:ext uri="{FF2B5EF4-FFF2-40B4-BE49-F238E27FC236}">
                  <a16:creationId xmlns:a16="http://schemas.microsoft.com/office/drawing/2014/main" id="{81BDA1CD-9725-401C-A458-EDA9E73B5940}"/>
                </a:ext>
              </a:extLst>
            </p:cNvPr>
            <p:cNvCxnSpPr/>
            <p:nvPr userDrawn="1"/>
          </p:nvCxnSpPr>
          <p:spPr>
            <a:xfrm flipH="1">
              <a:off x="-252536" y="1200448"/>
              <a:ext cx="144016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Espace réservé pour une image  32">
            <a:extLst>
              <a:ext uri="{FF2B5EF4-FFF2-40B4-BE49-F238E27FC236}">
                <a16:creationId xmlns:a16="http://schemas.microsoft.com/office/drawing/2014/main" id="{41F5121C-B739-42D0-8868-00BCED3CEE95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3684683" y="1062038"/>
            <a:ext cx="3078544" cy="2737676"/>
          </a:xfrm>
          <a:prstGeom prst="roundRect">
            <a:avLst>
              <a:gd name="adj" fmla="val 5255"/>
            </a:avLst>
          </a:prstGeom>
          <a:solidFill>
            <a:schemeClr val="bg1">
              <a:lumMod val="95000"/>
            </a:schemeClr>
          </a:solidFill>
        </p:spPr>
        <p:txBody>
          <a:bodyPr wrap="square" bIns="612000" anchor="ctr">
            <a:noAutofit/>
          </a:bodyPr>
          <a:lstStyle>
            <a:lvl1pPr marL="0" indent="0" algn="ctr">
              <a:spcBef>
                <a:spcPts val="1200"/>
              </a:spcBef>
              <a:buNone/>
              <a:defRPr/>
            </a:lvl1pPr>
          </a:lstStyle>
          <a:p>
            <a:endParaRPr lang="en-US" noProof="0"/>
          </a:p>
        </p:txBody>
      </p:sp>
      <p:sp>
        <p:nvSpPr>
          <p:cNvPr id="17" name="Espace réservé pour une image  32">
            <a:extLst>
              <a:ext uri="{FF2B5EF4-FFF2-40B4-BE49-F238E27FC236}">
                <a16:creationId xmlns:a16="http://schemas.microsoft.com/office/drawing/2014/main" id="{6AECEAB3-E740-4DDE-89B0-A267C3F79B1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60000" y="1062038"/>
            <a:ext cx="3078544" cy="2737676"/>
          </a:xfrm>
          <a:prstGeom prst="roundRect">
            <a:avLst>
              <a:gd name="adj" fmla="val 5255"/>
            </a:avLst>
          </a:prstGeom>
          <a:solidFill>
            <a:schemeClr val="bg1">
              <a:lumMod val="95000"/>
            </a:schemeClr>
          </a:solidFill>
        </p:spPr>
        <p:txBody>
          <a:bodyPr wrap="square" bIns="612000" anchor="ctr">
            <a:noAutofit/>
          </a:bodyPr>
          <a:lstStyle>
            <a:lvl1pPr marL="0" indent="0" algn="ctr">
              <a:spcBef>
                <a:spcPts val="1200"/>
              </a:spcBef>
              <a:buNone/>
              <a:defRPr/>
            </a:lvl1pPr>
          </a:lstStyle>
          <a:p>
            <a:endParaRPr lang="en-US" noProof="0"/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8ADF2885-AD70-44B6-A203-9C17F841FB78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r>
              <a:rPr lang="en-US"/>
              <a:t>Title of the presentation 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C21BD9F-4FFE-43D0-B7F0-6C180EA0E42F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fld id="{DD52E7CA-940C-4B6E-9E73-0245BA95FC91}" type="slidenum">
              <a:rPr lang="en-US" noProof="0" smtClean="0"/>
              <a:pPr/>
              <a:t>‹Nr.›</a:t>
            </a:fld>
            <a:r>
              <a:rPr lang="en-US" noProof="0"/>
              <a:t> /</a:t>
            </a:r>
          </a:p>
        </p:txBody>
      </p:sp>
      <p:sp>
        <p:nvSpPr>
          <p:cNvPr id="14" name="ZoneTexte 18">
            <a:extLst>
              <a:ext uri="{FF2B5EF4-FFF2-40B4-BE49-F238E27FC236}">
                <a16:creationId xmlns:a16="http://schemas.microsoft.com/office/drawing/2014/main" id="{8CB8E7C8-6F78-4956-8C43-501D911E87E3}"/>
              </a:ext>
            </a:extLst>
          </p:cNvPr>
          <p:cNvSpPr txBox="1"/>
          <p:nvPr userDrawn="1"/>
        </p:nvSpPr>
        <p:spPr>
          <a:xfrm>
            <a:off x="-2300564" y="494385"/>
            <a:ext cx="2100583" cy="1025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="1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="1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tauschen</a:t>
            </a:r>
            <a:r>
              <a:rPr lang="en-US" sz="900" b="1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Rechtsklick</a:t>
            </a:r>
            <a:r>
              <a: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auf das </a:t>
            </a:r>
            <a:r>
              <a:rPr lang="en-US" sz="90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Foto</a:t>
            </a:r>
            <a:endParaRPr lang="en-US" sz="900" baseline="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90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ändern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auswählen</a:t>
            </a:r>
            <a:endParaRPr lang="en-US" sz="900" baseline="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Gewünschtes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Ordner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Laufwerk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auswählen</a:t>
            </a:r>
            <a:endParaRPr lang="en-US" sz="90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endParaRPr lang="en-US" sz="900" b="1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214371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pour une image  32">
            <a:extLst>
              <a:ext uri="{FF2B5EF4-FFF2-40B4-BE49-F238E27FC236}">
                <a16:creationId xmlns:a16="http://schemas.microsoft.com/office/drawing/2014/main" id="{99564FC0-E3CF-4B87-854B-AFD668CED2D6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3239796" y="1062037"/>
            <a:ext cx="2664408" cy="3454401"/>
          </a:xfrm>
          <a:prstGeom prst="roundRect">
            <a:avLst>
              <a:gd name="adj" fmla="val 5255"/>
            </a:avLst>
          </a:prstGeom>
          <a:solidFill>
            <a:schemeClr val="bg1">
              <a:lumMod val="95000"/>
            </a:schemeClr>
          </a:solidFill>
        </p:spPr>
        <p:txBody>
          <a:bodyPr wrap="square" bIns="612000" anchor="ctr">
            <a:noAutofit/>
          </a:bodyPr>
          <a:lstStyle>
            <a:lvl1pPr marL="0" indent="0" algn="ctr">
              <a:spcBef>
                <a:spcPts val="1200"/>
              </a:spcBef>
              <a:buNone/>
              <a:defRPr/>
            </a:lvl1pPr>
          </a:lstStyle>
          <a:p>
            <a:endParaRPr lang="en-US" noProof="0"/>
          </a:p>
        </p:txBody>
      </p:sp>
      <p:sp>
        <p:nvSpPr>
          <p:cNvPr id="15" name="Espace réservé pour une image  32">
            <a:extLst>
              <a:ext uri="{FF2B5EF4-FFF2-40B4-BE49-F238E27FC236}">
                <a16:creationId xmlns:a16="http://schemas.microsoft.com/office/drawing/2014/main" id="{2C5E3AF3-BFFB-4EE5-9B29-27D7955A6C4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60001" y="1062037"/>
            <a:ext cx="2664408" cy="3454401"/>
          </a:xfrm>
          <a:prstGeom prst="roundRect">
            <a:avLst>
              <a:gd name="adj" fmla="val 5255"/>
            </a:avLst>
          </a:prstGeom>
          <a:solidFill>
            <a:schemeClr val="bg1">
              <a:lumMod val="95000"/>
            </a:schemeClr>
          </a:solidFill>
        </p:spPr>
        <p:txBody>
          <a:bodyPr wrap="square" bIns="612000" anchor="ctr">
            <a:noAutofit/>
          </a:bodyPr>
          <a:lstStyle>
            <a:lvl1pPr marL="0" indent="0" algn="ctr">
              <a:spcBef>
                <a:spcPts val="1200"/>
              </a:spcBef>
              <a:buNone/>
              <a:defRPr/>
            </a:lvl1pPr>
          </a:lstStyle>
          <a:p>
            <a:endParaRPr lang="en-US" noProof="0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276A1C73-504F-4EFB-B472-CAF8483148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 err="1"/>
              <a:t>TitLe</a:t>
            </a:r>
            <a:r>
              <a:rPr lang="en-US" noProof="0"/>
              <a:t> 1 (LEVEL 0) arial 18-point</a:t>
            </a:r>
          </a:p>
        </p:txBody>
      </p:sp>
      <p:sp>
        <p:nvSpPr>
          <p:cNvPr id="19" name="Espace réservé du texte 7">
            <a:extLst>
              <a:ext uri="{FF2B5EF4-FFF2-40B4-BE49-F238E27FC236}">
                <a16:creationId xmlns:a16="http://schemas.microsoft.com/office/drawing/2014/main" id="{1547431F-7128-4125-8C02-E7235B35E5D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60000" y="654998"/>
            <a:ext cx="7977654" cy="288000"/>
          </a:xfrm>
          <a:prstGeom prst="rect">
            <a:avLst/>
          </a:prstGeom>
        </p:spPr>
        <p:txBody>
          <a:bodyPr tIns="0">
            <a:noAutofit/>
          </a:bodyPr>
          <a:lstStyle>
            <a:lvl1pPr marL="0" marR="0" indent="0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cap="none" baseline="0">
                <a:solidFill>
                  <a:schemeClr val="bg2"/>
                </a:solidFill>
              </a:defRPr>
            </a:lvl1pPr>
            <a:lvl2pPr marL="359991" marR="0" indent="-359991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tabLst/>
              <a:defRPr/>
            </a:lvl2pPr>
            <a:lvl3pPr marL="503987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◦"/>
              <a:tabLst/>
              <a:defRPr/>
            </a:lvl3pPr>
            <a:lvl4pPr marL="791981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▪"/>
              <a:tabLst/>
              <a:defRPr/>
            </a:lvl4pPr>
          </a:lstStyle>
          <a:p>
            <a:pPr lvl="0"/>
            <a:r>
              <a:rPr lang="en-US" noProof="0"/>
              <a:t>Subtitle</a:t>
            </a:r>
          </a:p>
        </p:txBody>
      </p: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242550B6-20BF-4B7D-BE86-A57608874007}"/>
              </a:ext>
            </a:extLst>
          </p:cNvPr>
          <p:cNvGrpSpPr/>
          <p:nvPr userDrawn="1"/>
        </p:nvGrpSpPr>
        <p:grpSpPr>
          <a:xfrm>
            <a:off x="-252536" y="581025"/>
            <a:ext cx="144016" cy="4562475"/>
            <a:chOff x="-252536" y="-197952"/>
            <a:chExt cx="144016" cy="4562475"/>
          </a:xfrm>
        </p:grpSpPr>
        <p:cxnSp>
          <p:nvCxnSpPr>
            <p:cNvPr id="53" name="Connecteur droit 52">
              <a:extLst>
                <a:ext uri="{FF2B5EF4-FFF2-40B4-BE49-F238E27FC236}">
                  <a16:creationId xmlns:a16="http://schemas.microsoft.com/office/drawing/2014/main" id="{FF09EC4E-BAB6-4850-B996-1B078D0961FE}"/>
                </a:ext>
              </a:extLst>
            </p:cNvPr>
            <p:cNvCxnSpPr/>
            <p:nvPr userDrawn="1"/>
          </p:nvCxnSpPr>
          <p:spPr>
            <a:xfrm>
              <a:off x="-252536" y="-197952"/>
              <a:ext cx="0" cy="4562475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Connecteur droit 53">
              <a:extLst>
                <a:ext uri="{FF2B5EF4-FFF2-40B4-BE49-F238E27FC236}">
                  <a16:creationId xmlns:a16="http://schemas.microsoft.com/office/drawing/2014/main" id="{5DACF023-ED39-4B11-8FE6-9748A415CB15}"/>
                </a:ext>
              </a:extLst>
            </p:cNvPr>
            <p:cNvCxnSpPr/>
            <p:nvPr userDrawn="1"/>
          </p:nvCxnSpPr>
          <p:spPr>
            <a:xfrm flipH="1">
              <a:off x="-252536" y="1742201"/>
              <a:ext cx="144016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Espace réservé pour une image  32">
            <a:extLst>
              <a:ext uri="{FF2B5EF4-FFF2-40B4-BE49-F238E27FC236}">
                <a16:creationId xmlns:a16="http://schemas.microsoft.com/office/drawing/2014/main" id="{4125488A-C90F-491A-AA38-B9F6819C79DD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6109996" y="1062037"/>
            <a:ext cx="2664408" cy="3454401"/>
          </a:xfrm>
          <a:prstGeom prst="roundRect">
            <a:avLst>
              <a:gd name="adj" fmla="val 5255"/>
            </a:avLst>
          </a:prstGeom>
          <a:solidFill>
            <a:schemeClr val="bg1">
              <a:lumMod val="95000"/>
            </a:schemeClr>
          </a:solidFill>
        </p:spPr>
        <p:txBody>
          <a:bodyPr wrap="square" bIns="612000" anchor="ctr">
            <a:noAutofit/>
          </a:bodyPr>
          <a:lstStyle>
            <a:lvl1pPr marL="0" indent="0" algn="ctr">
              <a:spcBef>
                <a:spcPts val="1200"/>
              </a:spcBef>
              <a:buNone/>
              <a:defRPr/>
            </a:lvl1pPr>
          </a:lstStyle>
          <a:p>
            <a:endParaRPr lang="en-US" noProof="0"/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817172F7-E854-4598-A180-7E67FF326219}"/>
              </a:ext>
            </a:extLst>
          </p:cNvPr>
          <p:cNvSpPr>
            <a:spLocks noGrp="1"/>
          </p:cNvSpPr>
          <p:nvPr>
            <p:ph type="ftr" sz="quarter" idx="35"/>
          </p:nvPr>
        </p:nvSpPr>
        <p:spPr/>
        <p:txBody>
          <a:bodyPr/>
          <a:lstStyle/>
          <a:p>
            <a:r>
              <a:rPr lang="en-US"/>
              <a:t>Title of the presentation 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BB90BF9-7E7B-42B8-A83A-C72F5AD7446D}"/>
              </a:ext>
            </a:extLst>
          </p:cNvPr>
          <p:cNvSpPr>
            <a:spLocks noGrp="1"/>
          </p:cNvSpPr>
          <p:nvPr>
            <p:ph type="sldNum" sz="quarter" idx="36"/>
          </p:nvPr>
        </p:nvSpPr>
        <p:spPr/>
        <p:txBody>
          <a:bodyPr/>
          <a:lstStyle/>
          <a:p>
            <a:fld id="{DD52E7CA-940C-4B6E-9E73-0245BA95FC91}" type="slidenum">
              <a:rPr lang="en-US" noProof="0" smtClean="0"/>
              <a:pPr/>
              <a:t>‹Nr.›</a:t>
            </a:fld>
            <a:r>
              <a:rPr lang="en-US" noProof="0"/>
              <a:t> /</a:t>
            </a:r>
          </a:p>
        </p:txBody>
      </p:sp>
      <p:sp>
        <p:nvSpPr>
          <p:cNvPr id="17" name="ZoneTexte 18">
            <a:extLst>
              <a:ext uri="{FF2B5EF4-FFF2-40B4-BE49-F238E27FC236}">
                <a16:creationId xmlns:a16="http://schemas.microsoft.com/office/drawing/2014/main" id="{8CB8E7C8-6F78-4956-8C43-501D911E87E3}"/>
              </a:ext>
            </a:extLst>
          </p:cNvPr>
          <p:cNvSpPr txBox="1"/>
          <p:nvPr userDrawn="1"/>
        </p:nvSpPr>
        <p:spPr>
          <a:xfrm>
            <a:off x="-2300564" y="494385"/>
            <a:ext cx="2100583" cy="1025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="1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="1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tauschen</a:t>
            </a:r>
            <a:r>
              <a:rPr lang="en-US" sz="900" b="1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Rechtsklick</a:t>
            </a:r>
            <a:r>
              <a: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auf das </a:t>
            </a:r>
            <a:r>
              <a:rPr lang="en-US" sz="90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Foto</a:t>
            </a:r>
            <a:endParaRPr lang="en-US" sz="900" baseline="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90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ändern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auswählen</a:t>
            </a:r>
            <a:endParaRPr lang="en-US" sz="900" baseline="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Gewünschtes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Ordner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Laufwerk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auswählen</a:t>
            </a:r>
            <a:endParaRPr lang="en-US" sz="90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endParaRPr lang="en-US" sz="900" b="1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182188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s-MX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Title of the presentation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52E7CA-940C-4B6E-9E73-0245BA95FC91}" type="slidenum">
              <a:rPr lang="en-US" smtClean="0"/>
              <a:pPr/>
              <a:t>‹Nr.›</a:t>
            </a:fld>
            <a:r>
              <a:rPr lang="en-US"/>
              <a:t> /</a:t>
            </a:r>
          </a:p>
        </p:txBody>
      </p:sp>
      <p:sp>
        <p:nvSpPr>
          <p:cNvPr id="5" name="Espace réservé du texte 7">
            <a:extLst>
              <a:ext uri="{FF2B5EF4-FFF2-40B4-BE49-F238E27FC236}">
                <a16:creationId xmlns:a16="http://schemas.microsoft.com/office/drawing/2014/main" id="{1547431F-7128-4125-8C02-E7235B35E5D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59999" y="654998"/>
            <a:ext cx="8433163" cy="288000"/>
          </a:xfrm>
          <a:prstGeom prst="rect">
            <a:avLst/>
          </a:prstGeom>
        </p:spPr>
        <p:txBody>
          <a:bodyPr tIns="0">
            <a:noAutofit/>
          </a:bodyPr>
          <a:lstStyle>
            <a:lvl1pPr marL="0" marR="0" indent="0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cap="none" baseline="0">
                <a:solidFill>
                  <a:schemeClr val="bg2"/>
                </a:solidFill>
              </a:defRPr>
            </a:lvl1pPr>
            <a:lvl2pPr marL="359991" marR="0" indent="-359991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tabLst/>
              <a:defRPr/>
            </a:lvl2pPr>
            <a:lvl3pPr marL="503987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◦"/>
              <a:tabLst/>
              <a:defRPr/>
            </a:lvl3pPr>
            <a:lvl4pPr marL="791981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▪"/>
              <a:tabLst/>
              <a:defRPr/>
            </a:lvl4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6" name="Espace réservé du texte 13">
            <a:extLst>
              <a:ext uri="{FF2B5EF4-FFF2-40B4-BE49-F238E27FC236}">
                <a16:creationId xmlns:a16="http://schemas.microsoft.com/office/drawing/2014/main" id="{DF3B5743-B183-49C9-B504-5AA77DFB6CF2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0" y="1073301"/>
            <a:ext cx="9144000" cy="3443138"/>
          </a:xfrm>
          <a:prstGeom prst="roundRect">
            <a:avLst>
              <a:gd name="adj" fmla="val 2451"/>
            </a:avLst>
          </a:prstGeom>
          <a:solidFill>
            <a:schemeClr val="tx2"/>
          </a:solidFill>
        </p:spPr>
        <p:txBody>
          <a:bodyPr vert="horz" wrap="square" lIns="72000" tIns="144000" rIns="91440" bIns="360000" rtlCol="0">
            <a:normAutofit/>
          </a:bodyPr>
          <a:lstStyle>
            <a:lvl1pPr marL="180975" indent="-180975">
              <a:buClr>
                <a:schemeClr val="bg1"/>
              </a:buClr>
              <a:defRPr lang="fr-FR" dirty="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lang="fr-FR" dirty="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lang="fr-FR" dirty="0">
                <a:solidFill>
                  <a:schemeClr val="bg1"/>
                </a:solidFill>
              </a:defRPr>
            </a:lvl3pPr>
          </a:lstStyle>
          <a:p>
            <a:pPr marL="180975" marR="0" lvl="0" indent="-180975" algn="l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●"/>
              <a:tabLst/>
            </a:pPr>
            <a:r>
              <a:rPr lang="en-US" noProof="0"/>
              <a:t>Text 1</a:t>
            </a:r>
          </a:p>
          <a:p>
            <a:pPr lvl="1">
              <a:buClr>
                <a:schemeClr val="bg1"/>
              </a:buClr>
            </a:pPr>
            <a:r>
              <a:rPr lang="en-US" noProof="0"/>
              <a:t>Text 2</a:t>
            </a:r>
          </a:p>
          <a:p>
            <a:pPr lvl="2">
              <a:buClr>
                <a:schemeClr val="bg1"/>
              </a:buClr>
            </a:pPr>
            <a:r>
              <a:rPr lang="en-US" noProof="0"/>
              <a:t>Text 3</a:t>
            </a:r>
          </a:p>
        </p:txBody>
      </p:sp>
    </p:spTree>
    <p:extLst>
      <p:ext uri="{BB962C8B-B14F-4D97-AF65-F5344CB8AC3E}">
        <p14:creationId xmlns:p14="http://schemas.microsoft.com/office/powerpoint/2010/main" val="138882631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nde image +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pour une image  11">
            <a:extLst>
              <a:ext uri="{FF2B5EF4-FFF2-40B4-BE49-F238E27FC236}">
                <a16:creationId xmlns:a16="http://schemas.microsoft.com/office/drawing/2014/main" id="{29009D1B-2B2E-411A-A677-1A47999588F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9144000" cy="3810000"/>
          </a:xfrm>
          <a:custGeom>
            <a:avLst/>
            <a:gdLst>
              <a:gd name="connsiteX0" fmla="*/ 0 w 9144000"/>
              <a:gd name="connsiteY0" fmla="*/ 0 h 3810000"/>
              <a:gd name="connsiteX1" fmla="*/ 9144000 w 9144000"/>
              <a:gd name="connsiteY1" fmla="*/ 0 h 3810000"/>
              <a:gd name="connsiteX2" fmla="*/ 9144000 w 9144000"/>
              <a:gd name="connsiteY2" fmla="*/ 3810000 h 3810000"/>
              <a:gd name="connsiteX3" fmla="*/ 8792773 w 9144000"/>
              <a:gd name="connsiteY3" fmla="*/ 3810000 h 3810000"/>
              <a:gd name="connsiteX4" fmla="*/ 8792773 w 9144000"/>
              <a:gd name="connsiteY4" fmla="*/ 2959725 h 3810000"/>
              <a:gd name="connsiteX5" fmla="*/ 8746188 w 9144000"/>
              <a:gd name="connsiteY5" fmla="*/ 2793192 h 3810000"/>
              <a:gd name="connsiteX6" fmla="*/ 8591861 w 9144000"/>
              <a:gd name="connsiteY6" fmla="*/ 2790194 h 3810000"/>
              <a:gd name="connsiteX7" fmla="*/ 6416819 w 9144000"/>
              <a:gd name="connsiteY7" fmla="*/ 3213300 h 3810000"/>
              <a:gd name="connsiteX8" fmla="*/ 6258783 w 9144000"/>
              <a:gd name="connsiteY8" fmla="*/ 3279051 h 3810000"/>
              <a:gd name="connsiteX9" fmla="*/ 6215906 w 9144000"/>
              <a:gd name="connsiteY9" fmla="*/ 3460743 h 3810000"/>
              <a:gd name="connsiteX10" fmla="*/ 6215906 w 9144000"/>
              <a:gd name="connsiteY10" fmla="*/ 3810000 h 3810000"/>
              <a:gd name="connsiteX11" fmla="*/ 0 w 9144000"/>
              <a:gd name="connsiteY11" fmla="*/ 3810000 h 3810000"/>
              <a:gd name="connsiteX0" fmla="*/ 0 w 9144000"/>
              <a:gd name="connsiteY0" fmla="*/ 0 h 3810000"/>
              <a:gd name="connsiteX1" fmla="*/ 9144000 w 9144000"/>
              <a:gd name="connsiteY1" fmla="*/ 0 h 3810000"/>
              <a:gd name="connsiteX2" fmla="*/ 9144000 w 9144000"/>
              <a:gd name="connsiteY2" fmla="*/ 3810000 h 3810000"/>
              <a:gd name="connsiteX3" fmla="*/ 8792773 w 9144000"/>
              <a:gd name="connsiteY3" fmla="*/ 3810000 h 3810000"/>
              <a:gd name="connsiteX4" fmla="*/ 8792773 w 9144000"/>
              <a:gd name="connsiteY4" fmla="*/ 2959725 h 3810000"/>
              <a:gd name="connsiteX5" fmla="*/ 8746188 w 9144000"/>
              <a:gd name="connsiteY5" fmla="*/ 2793192 h 3810000"/>
              <a:gd name="connsiteX6" fmla="*/ 8591861 w 9144000"/>
              <a:gd name="connsiteY6" fmla="*/ 2790194 h 3810000"/>
              <a:gd name="connsiteX7" fmla="*/ 6416819 w 9144000"/>
              <a:gd name="connsiteY7" fmla="*/ 3213300 h 3810000"/>
              <a:gd name="connsiteX8" fmla="*/ 6258783 w 9144000"/>
              <a:gd name="connsiteY8" fmla="*/ 3279051 h 3810000"/>
              <a:gd name="connsiteX9" fmla="*/ 6215906 w 9144000"/>
              <a:gd name="connsiteY9" fmla="*/ 3460743 h 3810000"/>
              <a:gd name="connsiteX10" fmla="*/ 6215906 w 9144000"/>
              <a:gd name="connsiteY10" fmla="*/ 3810000 h 3810000"/>
              <a:gd name="connsiteX11" fmla="*/ 0 w 9144000"/>
              <a:gd name="connsiteY11" fmla="*/ 3810000 h 3810000"/>
              <a:gd name="connsiteX12" fmla="*/ 0 w 9144000"/>
              <a:gd name="connsiteY12" fmla="*/ 0 h 38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144000" h="3810000">
                <a:moveTo>
                  <a:pt x="0" y="0"/>
                </a:moveTo>
                <a:lnTo>
                  <a:pt x="9144000" y="0"/>
                </a:lnTo>
                <a:lnTo>
                  <a:pt x="9144000" y="3810000"/>
                </a:lnTo>
                <a:lnTo>
                  <a:pt x="8792773" y="3810000"/>
                </a:lnTo>
                <a:lnTo>
                  <a:pt x="8792773" y="2959725"/>
                </a:lnTo>
                <a:cubicBezTo>
                  <a:pt x="8793673" y="2881171"/>
                  <a:pt x="8796944" y="2827268"/>
                  <a:pt x="8746188" y="2793192"/>
                </a:cubicBezTo>
                <a:cubicBezTo>
                  <a:pt x="8705339" y="2765766"/>
                  <a:pt x="8672168" y="2774915"/>
                  <a:pt x="8591861" y="2790194"/>
                </a:cubicBezTo>
                <a:lnTo>
                  <a:pt x="6416819" y="3213300"/>
                </a:lnTo>
                <a:cubicBezTo>
                  <a:pt x="6347233" y="3224395"/>
                  <a:pt x="6291300" y="3236961"/>
                  <a:pt x="6258783" y="3279051"/>
                </a:cubicBezTo>
                <a:cubicBezTo>
                  <a:pt x="6226266" y="3321141"/>
                  <a:pt x="6216455" y="3396826"/>
                  <a:pt x="6215906" y="3460743"/>
                </a:cubicBezTo>
                <a:lnTo>
                  <a:pt x="6215906" y="3810000"/>
                </a:lnTo>
                <a:lnTo>
                  <a:pt x="0" y="3810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bIns="612000" anchor="ctr">
            <a:noAutofit/>
          </a:bodyPr>
          <a:lstStyle>
            <a:lvl1pPr marL="0" indent="0" algn="ctr">
              <a:spcBef>
                <a:spcPts val="1200"/>
              </a:spcBef>
              <a:buNone/>
              <a:defRPr/>
            </a:lvl1pPr>
          </a:lstStyle>
          <a:p>
            <a:endParaRPr lang="en-US" noProof="0"/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ABD3710F-0552-4936-BD67-EFA1F55EF606}"/>
              </a:ext>
            </a:extLst>
          </p:cNvPr>
          <p:cNvGrpSpPr/>
          <p:nvPr userDrawn="1"/>
        </p:nvGrpSpPr>
        <p:grpSpPr>
          <a:xfrm>
            <a:off x="-252536" y="581025"/>
            <a:ext cx="144016" cy="4562475"/>
            <a:chOff x="-252536" y="-197952"/>
            <a:chExt cx="144016" cy="4562475"/>
          </a:xfrm>
        </p:grpSpPr>
        <p:cxnSp>
          <p:nvCxnSpPr>
            <p:cNvPr id="47" name="Connecteur droit 46">
              <a:extLst>
                <a:ext uri="{FF2B5EF4-FFF2-40B4-BE49-F238E27FC236}">
                  <a16:creationId xmlns:a16="http://schemas.microsoft.com/office/drawing/2014/main" id="{35EF02FC-47B6-4B91-99D5-62181834A079}"/>
                </a:ext>
              </a:extLst>
            </p:cNvPr>
            <p:cNvCxnSpPr/>
            <p:nvPr userDrawn="1"/>
          </p:nvCxnSpPr>
          <p:spPr>
            <a:xfrm>
              <a:off x="-252536" y="-197952"/>
              <a:ext cx="0" cy="4562475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Connecteur droit 47">
              <a:extLst>
                <a:ext uri="{FF2B5EF4-FFF2-40B4-BE49-F238E27FC236}">
                  <a16:creationId xmlns:a16="http://schemas.microsoft.com/office/drawing/2014/main" id="{4CD56F71-2D4F-4E7D-BCDE-080C81A03AE7}"/>
                </a:ext>
              </a:extLst>
            </p:cNvPr>
            <p:cNvCxnSpPr/>
            <p:nvPr userDrawn="1"/>
          </p:nvCxnSpPr>
          <p:spPr>
            <a:xfrm flipH="1">
              <a:off x="-252536" y="260648"/>
              <a:ext cx="144016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Titre 41">
            <a:extLst>
              <a:ext uri="{FF2B5EF4-FFF2-40B4-BE49-F238E27FC236}">
                <a16:creationId xmlns:a16="http://schemas.microsoft.com/office/drawing/2014/main" id="{F14351B7-4B85-4EC0-AD2F-742EE77C41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17177" y="2776410"/>
            <a:ext cx="2577255" cy="1843582"/>
          </a:xfrm>
          <a:custGeom>
            <a:avLst/>
            <a:gdLst>
              <a:gd name="connsiteX0" fmla="*/ 1789045 w 1902457"/>
              <a:gd name="connsiteY0" fmla="*/ 227 h 1345049"/>
              <a:gd name="connsiteX1" fmla="*/ 1902222 w 1902457"/>
              <a:gd name="connsiteY1" fmla="*/ 128341 h 1345049"/>
              <a:gd name="connsiteX2" fmla="*/ 1902222 w 1902457"/>
              <a:gd name="connsiteY2" fmla="*/ 847183 h 1345049"/>
              <a:gd name="connsiteX3" fmla="*/ 1753927 w 1902457"/>
              <a:gd name="connsiteY3" fmla="*/ 1029822 h 1345049"/>
              <a:gd name="connsiteX4" fmla="*/ 148513 w 1902457"/>
              <a:gd name="connsiteY4" fmla="*/ 1341854 h 1345049"/>
              <a:gd name="connsiteX5" fmla="*/ 113689 w 1902457"/>
              <a:gd name="connsiteY5" fmla="*/ 1344835 h 1345049"/>
              <a:gd name="connsiteX6" fmla="*/ 218 w 1902457"/>
              <a:gd name="connsiteY6" fmla="*/ 1216988 h 1345049"/>
              <a:gd name="connsiteX7" fmla="*/ 218 w 1902457"/>
              <a:gd name="connsiteY7" fmla="*/ 498146 h 1345049"/>
              <a:gd name="connsiteX8" fmla="*/ 148513 w 1902457"/>
              <a:gd name="connsiteY8" fmla="*/ 315507 h 1345049"/>
              <a:gd name="connsiteX9" fmla="*/ 1753927 w 1902457"/>
              <a:gd name="connsiteY9" fmla="*/ 3209 h 1345049"/>
              <a:gd name="connsiteX10" fmla="*/ 1789045 w 1902457"/>
              <a:gd name="connsiteY10" fmla="*/ 227 h 1345049"/>
              <a:gd name="connsiteX0" fmla="*/ 1789045 w 1902457"/>
              <a:gd name="connsiteY0" fmla="*/ 227 h 1345049"/>
              <a:gd name="connsiteX1" fmla="*/ 1902222 w 1902457"/>
              <a:gd name="connsiteY1" fmla="*/ 128341 h 1345049"/>
              <a:gd name="connsiteX2" fmla="*/ 1902222 w 1902457"/>
              <a:gd name="connsiteY2" fmla="*/ 847183 h 1345049"/>
              <a:gd name="connsiteX3" fmla="*/ 1753927 w 1902457"/>
              <a:gd name="connsiteY3" fmla="*/ 1029822 h 1345049"/>
              <a:gd name="connsiteX4" fmla="*/ 148513 w 1902457"/>
              <a:gd name="connsiteY4" fmla="*/ 1341854 h 1345049"/>
              <a:gd name="connsiteX5" fmla="*/ 113689 w 1902457"/>
              <a:gd name="connsiteY5" fmla="*/ 1344835 h 1345049"/>
              <a:gd name="connsiteX6" fmla="*/ 218 w 1902457"/>
              <a:gd name="connsiteY6" fmla="*/ 1216988 h 1345049"/>
              <a:gd name="connsiteX7" fmla="*/ 218 w 1902457"/>
              <a:gd name="connsiteY7" fmla="*/ 498146 h 1345049"/>
              <a:gd name="connsiteX8" fmla="*/ 148513 w 1902457"/>
              <a:gd name="connsiteY8" fmla="*/ 315507 h 1345049"/>
              <a:gd name="connsiteX9" fmla="*/ 1753927 w 1902457"/>
              <a:gd name="connsiteY9" fmla="*/ 3209 h 1345049"/>
              <a:gd name="connsiteX10" fmla="*/ 1789045 w 1902457"/>
              <a:gd name="connsiteY10" fmla="*/ 227 h 1345049"/>
              <a:gd name="connsiteX0" fmla="*/ 1789045 w 1902457"/>
              <a:gd name="connsiteY0" fmla="*/ 227 h 1345049"/>
              <a:gd name="connsiteX1" fmla="*/ 1902222 w 1902457"/>
              <a:gd name="connsiteY1" fmla="*/ 128341 h 1345049"/>
              <a:gd name="connsiteX2" fmla="*/ 1902222 w 1902457"/>
              <a:gd name="connsiteY2" fmla="*/ 847183 h 1345049"/>
              <a:gd name="connsiteX3" fmla="*/ 1753927 w 1902457"/>
              <a:gd name="connsiteY3" fmla="*/ 1029822 h 1345049"/>
              <a:gd name="connsiteX4" fmla="*/ 148513 w 1902457"/>
              <a:gd name="connsiteY4" fmla="*/ 1341854 h 1345049"/>
              <a:gd name="connsiteX5" fmla="*/ 113689 w 1902457"/>
              <a:gd name="connsiteY5" fmla="*/ 1344835 h 1345049"/>
              <a:gd name="connsiteX6" fmla="*/ 218 w 1902457"/>
              <a:gd name="connsiteY6" fmla="*/ 1216988 h 1345049"/>
              <a:gd name="connsiteX7" fmla="*/ 218 w 1902457"/>
              <a:gd name="connsiteY7" fmla="*/ 498146 h 1345049"/>
              <a:gd name="connsiteX8" fmla="*/ 148513 w 1902457"/>
              <a:gd name="connsiteY8" fmla="*/ 315507 h 1345049"/>
              <a:gd name="connsiteX9" fmla="*/ 1753927 w 1902457"/>
              <a:gd name="connsiteY9" fmla="*/ 3209 h 1345049"/>
              <a:gd name="connsiteX10" fmla="*/ 1789045 w 1902457"/>
              <a:gd name="connsiteY10" fmla="*/ 227 h 1345049"/>
              <a:gd name="connsiteX0" fmla="*/ 1789045 w 1902457"/>
              <a:gd name="connsiteY0" fmla="*/ 227 h 1345049"/>
              <a:gd name="connsiteX1" fmla="*/ 1902222 w 1902457"/>
              <a:gd name="connsiteY1" fmla="*/ 128341 h 1345049"/>
              <a:gd name="connsiteX2" fmla="*/ 1902222 w 1902457"/>
              <a:gd name="connsiteY2" fmla="*/ 847183 h 1345049"/>
              <a:gd name="connsiteX3" fmla="*/ 1753927 w 1902457"/>
              <a:gd name="connsiteY3" fmla="*/ 1029822 h 1345049"/>
              <a:gd name="connsiteX4" fmla="*/ 148513 w 1902457"/>
              <a:gd name="connsiteY4" fmla="*/ 1341854 h 1345049"/>
              <a:gd name="connsiteX5" fmla="*/ 113689 w 1902457"/>
              <a:gd name="connsiteY5" fmla="*/ 1344835 h 1345049"/>
              <a:gd name="connsiteX6" fmla="*/ 218 w 1902457"/>
              <a:gd name="connsiteY6" fmla="*/ 1216988 h 1345049"/>
              <a:gd name="connsiteX7" fmla="*/ 218 w 1902457"/>
              <a:gd name="connsiteY7" fmla="*/ 498146 h 1345049"/>
              <a:gd name="connsiteX8" fmla="*/ 148513 w 1902457"/>
              <a:gd name="connsiteY8" fmla="*/ 315507 h 1345049"/>
              <a:gd name="connsiteX9" fmla="*/ 1753927 w 1902457"/>
              <a:gd name="connsiteY9" fmla="*/ 3209 h 1345049"/>
              <a:gd name="connsiteX10" fmla="*/ 1789045 w 1902457"/>
              <a:gd name="connsiteY10" fmla="*/ 227 h 1345049"/>
              <a:gd name="connsiteX0" fmla="*/ 1789045 w 1902457"/>
              <a:gd name="connsiteY0" fmla="*/ 227 h 1345049"/>
              <a:gd name="connsiteX1" fmla="*/ 1902222 w 1902457"/>
              <a:gd name="connsiteY1" fmla="*/ 128341 h 1345049"/>
              <a:gd name="connsiteX2" fmla="*/ 1902222 w 1902457"/>
              <a:gd name="connsiteY2" fmla="*/ 847183 h 1345049"/>
              <a:gd name="connsiteX3" fmla="*/ 1753927 w 1902457"/>
              <a:gd name="connsiteY3" fmla="*/ 1029822 h 1345049"/>
              <a:gd name="connsiteX4" fmla="*/ 148513 w 1902457"/>
              <a:gd name="connsiteY4" fmla="*/ 1341854 h 1345049"/>
              <a:gd name="connsiteX5" fmla="*/ 113689 w 1902457"/>
              <a:gd name="connsiteY5" fmla="*/ 1344835 h 1345049"/>
              <a:gd name="connsiteX6" fmla="*/ 218 w 1902457"/>
              <a:gd name="connsiteY6" fmla="*/ 1216988 h 1345049"/>
              <a:gd name="connsiteX7" fmla="*/ 218 w 1902457"/>
              <a:gd name="connsiteY7" fmla="*/ 498146 h 1345049"/>
              <a:gd name="connsiteX8" fmla="*/ 148513 w 1902457"/>
              <a:gd name="connsiteY8" fmla="*/ 315507 h 1345049"/>
              <a:gd name="connsiteX9" fmla="*/ 1753927 w 1902457"/>
              <a:gd name="connsiteY9" fmla="*/ 3209 h 1345049"/>
              <a:gd name="connsiteX10" fmla="*/ 1789045 w 1902457"/>
              <a:gd name="connsiteY10" fmla="*/ 227 h 1345049"/>
              <a:gd name="connsiteX0" fmla="*/ 1789045 w 1902457"/>
              <a:gd name="connsiteY0" fmla="*/ 227 h 1345049"/>
              <a:gd name="connsiteX1" fmla="*/ 1902222 w 1902457"/>
              <a:gd name="connsiteY1" fmla="*/ 128341 h 1345049"/>
              <a:gd name="connsiteX2" fmla="*/ 1902222 w 1902457"/>
              <a:gd name="connsiteY2" fmla="*/ 847183 h 1345049"/>
              <a:gd name="connsiteX3" fmla="*/ 1753927 w 1902457"/>
              <a:gd name="connsiteY3" fmla="*/ 1029822 h 1345049"/>
              <a:gd name="connsiteX4" fmla="*/ 148513 w 1902457"/>
              <a:gd name="connsiteY4" fmla="*/ 1341854 h 1345049"/>
              <a:gd name="connsiteX5" fmla="*/ 113689 w 1902457"/>
              <a:gd name="connsiteY5" fmla="*/ 1344835 h 1345049"/>
              <a:gd name="connsiteX6" fmla="*/ 218 w 1902457"/>
              <a:gd name="connsiteY6" fmla="*/ 1216988 h 1345049"/>
              <a:gd name="connsiteX7" fmla="*/ 218 w 1902457"/>
              <a:gd name="connsiteY7" fmla="*/ 498146 h 1345049"/>
              <a:gd name="connsiteX8" fmla="*/ 148513 w 1902457"/>
              <a:gd name="connsiteY8" fmla="*/ 315507 h 1345049"/>
              <a:gd name="connsiteX9" fmla="*/ 1753927 w 1902457"/>
              <a:gd name="connsiteY9" fmla="*/ 3209 h 1345049"/>
              <a:gd name="connsiteX10" fmla="*/ 1789045 w 1902457"/>
              <a:gd name="connsiteY10" fmla="*/ 227 h 1345049"/>
              <a:gd name="connsiteX0" fmla="*/ 1789045 w 1902457"/>
              <a:gd name="connsiteY0" fmla="*/ 227 h 1345049"/>
              <a:gd name="connsiteX1" fmla="*/ 1902222 w 1902457"/>
              <a:gd name="connsiteY1" fmla="*/ 128341 h 1345049"/>
              <a:gd name="connsiteX2" fmla="*/ 1902222 w 1902457"/>
              <a:gd name="connsiteY2" fmla="*/ 847183 h 1345049"/>
              <a:gd name="connsiteX3" fmla="*/ 1753927 w 1902457"/>
              <a:gd name="connsiteY3" fmla="*/ 1029822 h 1345049"/>
              <a:gd name="connsiteX4" fmla="*/ 148513 w 1902457"/>
              <a:gd name="connsiteY4" fmla="*/ 1341854 h 1345049"/>
              <a:gd name="connsiteX5" fmla="*/ 113689 w 1902457"/>
              <a:gd name="connsiteY5" fmla="*/ 1344835 h 1345049"/>
              <a:gd name="connsiteX6" fmla="*/ 218 w 1902457"/>
              <a:gd name="connsiteY6" fmla="*/ 1216988 h 1345049"/>
              <a:gd name="connsiteX7" fmla="*/ 218 w 1902457"/>
              <a:gd name="connsiteY7" fmla="*/ 498146 h 1345049"/>
              <a:gd name="connsiteX8" fmla="*/ 148513 w 1902457"/>
              <a:gd name="connsiteY8" fmla="*/ 315507 h 1345049"/>
              <a:gd name="connsiteX9" fmla="*/ 1753927 w 1902457"/>
              <a:gd name="connsiteY9" fmla="*/ 3209 h 1345049"/>
              <a:gd name="connsiteX10" fmla="*/ 1789045 w 1902457"/>
              <a:gd name="connsiteY10" fmla="*/ 227 h 1345049"/>
              <a:gd name="connsiteX0" fmla="*/ 1789045 w 1902704"/>
              <a:gd name="connsiteY0" fmla="*/ 227 h 1345049"/>
              <a:gd name="connsiteX1" fmla="*/ 1902222 w 1902704"/>
              <a:gd name="connsiteY1" fmla="*/ 128341 h 1345049"/>
              <a:gd name="connsiteX2" fmla="*/ 1902222 w 1902704"/>
              <a:gd name="connsiteY2" fmla="*/ 847183 h 1345049"/>
              <a:gd name="connsiteX3" fmla="*/ 1753927 w 1902704"/>
              <a:gd name="connsiteY3" fmla="*/ 1029822 h 1345049"/>
              <a:gd name="connsiteX4" fmla="*/ 148513 w 1902704"/>
              <a:gd name="connsiteY4" fmla="*/ 1341854 h 1345049"/>
              <a:gd name="connsiteX5" fmla="*/ 113689 w 1902704"/>
              <a:gd name="connsiteY5" fmla="*/ 1344835 h 1345049"/>
              <a:gd name="connsiteX6" fmla="*/ 218 w 1902704"/>
              <a:gd name="connsiteY6" fmla="*/ 1216988 h 1345049"/>
              <a:gd name="connsiteX7" fmla="*/ 218 w 1902704"/>
              <a:gd name="connsiteY7" fmla="*/ 498146 h 1345049"/>
              <a:gd name="connsiteX8" fmla="*/ 148513 w 1902704"/>
              <a:gd name="connsiteY8" fmla="*/ 315507 h 1345049"/>
              <a:gd name="connsiteX9" fmla="*/ 1753927 w 1902704"/>
              <a:gd name="connsiteY9" fmla="*/ 3209 h 1345049"/>
              <a:gd name="connsiteX10" fmla="*/ 1789045 w 1902704"/>
              <a:gd name="connsiteY10" fmla="*/ 227 h 1345049"/>
              <a:gd name="connsiteX0" fmla="*/ 1789045 w 1917127"/>
              <a:gd name="connsiteY0" fmla="*/ 227 h 1345049"/>
              <a:gd name="connsiteX1" fmla="*/ 1902222 w 1917127"/>
              <a:gd name="connsiteY1" fmla="*/ 128341 h 1345049"/>
              <a:gd name="connsiteX2" fmla="*/ 1902222 w 1917127"/>
              <a:gd name="connsiteY2" fmla="*/ 847183 h 1345049"/>
              <a:gd name="connsiteX3" fmla="*/ 1879992 w 1917127"/>
              <a:gd name="connsiteY3" fmla="*/ 968427 h 1345049"/>
              <a:gd name="connsiteX4" fmla="*/ 1753927 w 1917127"/>
              <a:gd name="connsiteY4" fmla="*/ 1029822 h 1345049"/>
              <a:gd name="connsiteX5" fmla="*/ 148513 w 1917127"/>
              <a:gd name="connsiteY5" fmla="*/ 1341854 h 1345049"/>
              <a:gd name="connsiteX6" fmla="*/ 113689 w 1917127"/>
              <a:gd name="connsiteY6" fmla="*/ 1344835 h 1345049"/>
              <a:gd name="connsiteX7" fmla="*/ 218 w 1917127"/>
              <a:gd name="connsiteY7" fmla="*/ 1216988 h 1345049"/>
              <a:gd name="connsiteX8" fmla="*/ 218 w 1917127"/>
              <a:gd name="connsiteY8" fmla="*/ 498146 h 1345049"/>
              <a:gd name="connsiteX9" fmla="*/ 148513 w 1917127"/>
              <a:gd name="connsiteY9" fmla="*/ 315507 h 1345049"/>
              <a:gd name="connsiteX10" fmla="*/ 1753927 w 1917127"/>
              <a:gd name="connsiteY10" fmla="*/ 3209 h 1345049"/>
              <a:gd name="connsiteX11" fmla="*/ 1789045 w 1917127"/>
              <a:gd name="connsiteY11" fmla="*/ 227 h 1345049"/>
              <a:gd name="connsiteX0" fmla="*/ 1789045 w 1902457"/>
              <a:gd name="connsiteY0" fmla="*/ 227 h 1345049"/>
              <a:gd name="connsiteX1" fmla="*/ 1902222 w 1902457"/>
              <a:gd name="connsiteY1" fmla="*/ 128341 h 1345049"/>
              <a:gd name="connsiteX2" fmla="*/ 1902222 w 1902457"/>
              <a:gd name="connsiteY2" fmla="*/ 847183 h 1345049"/>
              <a:gd name="connsiteX3" fmla="*/ 1879992 w 1902457"/>
              <a:gd name="connsiteY3" fmla="*/ 968427 h 1345049"/>
              <a:gd name="connsiteX4" fmla="*/ 1753927 w 1902457"/>
              <a:gd name="connsiteY4" fmla="*/ 1029822 h 1345049"/>
              <a:gd name="connsiteX5" fmla="*/ 148513 w 1902457"/>
              <a:gd name="connsiteY5" fmla="*/ 1341854 h 1345049"/>
              <a:gd name="connsiteX6" fmla="*/ 113689 w 1902457"/>
              <a:gd name="connsiteY6" fmla="*/ 1344835 h 1345049"/>
              <a:gd name="connsiteX7" fmla="*/ 218 w 1902457"/>
              <a:gd name="connsiteY7" fmla="*/ 1216988 h 1345049"/>
              <a:gd name="connsiteX8" fmla="*/ 218 w 1902457"/>
              <a:gd name="connsiteY8" fmla="*/ 498146 h 1345049"/>
              <a:gd name="connsiteX9" fmla="*/ 148513 w 1902457"/>
              <a:gd name="connsiteY9" fmla="*/ 315507 h 1345049"/>
              <a:gd name="connsiteX10" fmla="*/ 1753927 w 1902457"/>
              <a:gd name="connsiteY10" fmla="*/ 3209 h 1345049"/>
              <a:gd name="connsiteX11" fmla="*/ 1789045 w 1902457"/>
              <a:gd name="connsiteY11" fmla="*/ 227 h 1345049"/>
              <a:gd name="connsiteX0" fmla="*/ 1789045 w 1902457"/>
              <a:gd name="connsiteY0" fmla="*/ 227 h 1345049"/>
              <a:gd name="connsiteX1" fmla="*/ 1902222 w 1902457"/>
              <a:gd name="connsiteY1" fmla="*/ 128341 h 1345049"/>
              <a:gd name="connsiteX2" fmla="*/ 1902222 w 1902457"/>
              <a:gd name="connsiteY2" fmla="*/ 847183 h 1345049"/>
              <a:gd name="connsiteX3" fmla="*/ 1879992 w 1902457"/>
              <a:gd name="connsiteY3" fmla="*/ 968427 h 1345049"/>
              <a:gd name="connsiteX4" fmla="*/ 1753927 w 1902457"/>
              <a:gd name="connsiteY4" fmla="*/ 1029822 h 1345049"/>
              <a:gd name="connsiteX5" fmla="*/ 148513 w 1902457"/>
              <a:gd name="connsiteY5" fmla="*/ 1341854 h 1345049"/>
              <a:gd name="connsiteX6" fmla="*/ 113689 w 1902457"/>
              <a:gd name="connsiteY6" fmla="*/ 1344835 h 1345049"/>
              <a:gd name="connsiteX7" fmla="*/ 218 w 1902457"/>
              <a:gd name="connsiteY7" fmla="*/ 1216988 h 1345049"/>
              <a:gd name="connsiteX8" fmla="*/ 218 w 1902457"/>
              <a:gd name="connsiteY8" fmla="*/ 498146 h 1345049"/>
              <a:gd name="connsiteX9" fmla="*/ 148513 w 1902457"/>
              <a:gd name="connsiteY9" fmla="*/ 315507 h 1345049"/>
              <a:gd name="connsiteX10" fmla="*/ 1753927 w 1902457"/>
              <a:gd name="connsiteY10" fmla="*/ 3209 h 1345049"/>
              <a:gd name="connsiteX11" fmla="*/ 1789045 w 1902457"/>
              <a:gd name="connsiteY11" fmla="*/ 227 h 1345049"/>
              <a:gd name="connsiteX0" fmla="*/ 1789045 w 1902457"/>
              <a:gd name="connsiteY0" fmla="*/ 227 h 1345049"/>
              <a:gd name="connsiteX1" fmla="*/ 1902222 w 1902457"/>
              <a:gd name="connsiteY1" fmla="*/ 128341 h 1345049"/>
              <a:gd name="connsiteX2" fmla="*/ 1902222 w 1902457"/>
              <a:gd name="connsiteY2" fmla="*/ 847183 h 1345049"/>
              <a:gd name="connsiteX3" fmla="*/ 1879992 w 1902457"/>
              <a:gd name="connsiteY3" fmla="*/ 968427 h 1345049"/>
              <a:gd name="connsiteX4" fmla="*/ 1753927 w 1902457"/>
              <a:gd name="connsiteY4" fmla="*/ 1029822 h 1345049"/>
              <a:gd name="connsiteX5" fmla="*/ 148513 w 1902457"/>
              <a:gd name="connsiteY5" fmla="*/ 1341854 h 1345049"/>
              <a:gd name="connsiteX6" fmla="*/ 113689 w 1902457"/>
              <a:gd name="connsiteY6" fmla="*/ 1344835 h 1345049"/>
              <a:gd name="connsiteX7" fmla="*/ 218 w 1902457"/>
              <a:gd name="connsiteY7" fmla="*/ 1216988 h 1345049"/>
              <a:gd name="connsiteX8" fmla="*/ 218 w 1902457"/>
              <a:gd name="connsiteY8" fmla="*/ 498146 h 1345049"/>
              <a:gd name="connsiteX9" fmla="*/ 148513 w 1902457"/>
              <a:gd name="connsiteY9" fmla="*/ 315507 h 1345049"/>
              <a:gd name="connsiteX10" fmla="*/ 1753927 w 1902457"/>
              <a:gd name="connsiteY10" fmla="*/ 3209 h 1345049"/>
              <a:gd name="connsiteX11" fmla="*/ 1789045 w 1902457"/>
              <a:gd name="connsiteY11" fmla="*/ 227 h 1345049"/>
              <a:gd name="connsiteX0" fmla="*/ 1789045 w 1902457"/>
              <a:gd name="connsiteY0" fmla="*/ 227 h 1345049"/>
              <a:gd name="connsiteX1" fmla="*/ 1902222 w 1902457"/>
              <a:gd name="connsiteY1" fmla="*/ 128341 h 1345049"/>
              <a:gd name="connsiteX2" fmla="*/ 1902222 w 1902457"/>
              <a:gd name="connsiteY2" fmla="*/ 847183 h 1345049"/>
              <a:gd name="connsiteX3" fmla="*/ 1879992 w 1902457"/>
              <a:gd name="connsiteY3" fmla="*/ 968427 h 1345049"/>
              <a:gd name="connsiteX4" fmla="*/ 1753927 w 1902457"/>
              <a:gd name="connsiteY4" fmla="*/ 1029822 h 1345049"/>
              <a:gd name="connsiteX5" fmla="*/ 148513 w 1902457"/>
              <a:gd name="connsiteY5" fmla="*/ 1341854 h 1345049"/>
              <a:gd name="connsiteX6" fmla="*/ 113689 w 1902457"/>
              <a:gd name="connsiteY6" fmla="*/ 1344835 h 1345049"/>
              <a:gd name="connsiteX7" fmla="*/ 218 w 1902457"/>
              <a:gd name="connsiteY7" fmla="*/ 1216988 h 1345049"/>
              <a:gd name="connsiteX8" fmla="*/ 218 w 1902457"/>
              <a:gd name="connsiteY8" fmla="*/ 498146 h 1345049"/>
              <a:gd name="connsiteX9" fmla="*/ 148513 w 1902457"/>
              <a:gd name="connsiteY9" fmla="*/ 315507 h 1345049"/>
              <a:gd name="connsiteX10" fmla="*/ 1753927 w 1902457"/>
              <a:gd name="connsiteY10" fmla="*/ 3209 h 1345049"/>
              <a:gd name="connsiteX11" fmla="*/ 1789045 w 1902457"/>
              <a:gd name="connsiteY11" fmla="*/ 227 h 1345049"/>
              <a:gd name="connsiteX0" fmla="*/ 1789045 w 1902457"/>
              <a:gd name="connsiteY0" fmla="*/ 227 h 1345049"/>
              <a:gd name="connsiteX1" fmla="*/ 1902222 w 1902457"/>
              <a:gd name="connsiteY1" fmla="*/ 128341 h 1345049"/>
              <a:gd name="connsiteX2" fmla="*/ 1902222 w 1902457"/>
              <a:gd name="connsiteY2" fmla="*/ 847183 h 1345049"/>
              <a:gd name="connsiteX3" fmla="*/ 1879992 w 1902457"/>
              <a:gd name="connsiteY3" fmla="*/ 968427 h 1345049"/>
              <a:gd name="connsiteX4" fmla="*/ 1753927 w 1902457"/>
              <a:gd name="connsiteY4" fmla="*/ 1029822 h 1345049"/>
              <a:gd name="connsiteX5" fmla="*/ 148513 w 1902457"/>
              <a:gd name="connsiteY5" fmla="*/ 1341854 h 1345049"/>
              <a:gd name="connsiteX6" fmla="*/ 113689 w 1902457"/>
              <a:gd name="connsiteY6" fmla="*/ 1344835 h 1345049"/>
              <a:gd name="connsiteX7" fmla="*/ 218 w 1902457"/>
              <a:gd name="connsiteY7" fmla="*/ 1216988 h 1345049"/>
              <a:gd name="connsiteX8" fmla="*/ 218 w 1902457"/>
              <a:gd name="connsiteY8" fmla="*/ 498146 h 1345049"/>
              <a:gd name="connsiteX9" fmla="*/ 148513 w 1902457"/>
              <a:gd name="connsiteY9" fmla="*/ 315507 h 1345049"/>
              <a:gd name="connsiteX10" fmla="*/ 1753927 w 1902457"/>
              <a:gd name="connsiteY10" fmla="*/ 3209 h 1345049"/>
              <a:gd name="connsiteX11" fmla="*/ 1789045 w 1902457"/>
              <a:gd name="connsiteY11" fmla="*/ 227 h 1345049"/>
              <a:gd name="connsiteX0" fmla="*/ 1789045 w 1902457"/>
              <a:gd name="connsiteY0" fmla="*/ 227 h 1345049"/>
              <a:gd name="connsiteX1" fmla="*/ 1902222 w 1902457"/>
              <a:gd name="connsiteY1" fmla="*/ 128341 h 1345049"/>
              <a:gd name="connsiteX2" fmla="*/ 1902222 w 1902457"/>
              <a:gd name="connsiteY2" fmla="*/ 847183 h 1345049"/>
              <a:gd name="connsiteX3" fmla="*/ 1879992 w 1902457"/>
              <a:gd name="connsiteY3" fmla="*/ 968427 h 1345049"/>
              <a:gd name="connsiteX4" fmla="*/ 1753927 w 1902457"/>
              <a:gd name="connsiteY4" fmla="*/ 1029822 h 1345049"/>
              <a:gd name="connsiteX5" fmla="*/ 148513 w 1902457"/>
              <a:gd name="connsiteY5" fmla="*/ 1341854 h 1345049"/>
              <a:gd name="connsiteX6" fmla="*/ 113689 w 1902457"/>
              <a:gd name="connsiteY6" fmla="*/ 1344835 h 1345049"/>
              <a:gd name="connsiteX7" fmla="*/ 218 w 1902457"/>
              <a:gd name="connsiteY7" fmla="*/ 1216988 h 1345049"/>
              <a:gd name="connsiteX8" fmla="*/ 218 w 1902457"/>
              <a:gd name="connsiteY8" fmla="*/ 498146 h 1345049"/>
              <a:gd name="connsiteX9" fmla="*/ 148513 w 1902457"/>
              <a:gd name="connsiteY9" fmla="*/ 315507 h 1345049"/>
              <a:gd name="connsiteX10" fmla="*/ 1753927 w 1902457"/>
              <a:gd name="connsiteY10" fmla="*/ 3209 h 1345049"/>
              <a:gd name="connsiteX11" fmla="*/ 1789045 w 1902457"/>
              <a:gd name="connsiteY11" fmla="*/ 227 h 1345049"/>
              <a:gd name="connsiteX0" fmla="*/ 1789045 w 1902457"/>
              <a:gd name="connsiteY0" fmla="*/ 227 h 1345049"/>
              <a:gd name="connsiteX1" fmla="*/ 1902222 w 1902457"/>
              <a:gd name="connsiteY1" fmla="*/ 128341 h 1345049"/>
              <a:gd name="connsiteX2" fmla="*/ 1902222 w 1902457"/>
              <a:gd name="connsiteY2" fmla="*/ 847183 h 1345049"/>
              <a:gd name="connsiteX3" fmla="*/ 1879992 w 1902457"/>
              <a:gd name="connsiteY3" fmla="*/ 968427 h 1345049"/>
              <a:gd name="connsiteX4" fmla="*/ 1753927 w 1902457"/>
              <a:gd name="connsiteY4" fmla="*/ 1029822 h 1345049"/>
              <a:gd name="connsiteX5" fmla="*/ 148513 w 1902457"/>
              <a:gd name="connsiteY5" fmla="*/ 1341854 h 1345049"/>
              <a:gd name="connsiteX6" fmla="*/ 113689 w 1902457"/>
              <a:gd name="connsiteY6" fmla="*/ 1344835 h 1345049"/>
              <a:gd name="connsiteX7" fmla="*/ 218 w 1902457"/>
              <a:gd name="connsiteY7" fmla="*/ 1216988 h 1345049"/>
              <a:gd name="connsiteX8" fmla="*/ 218 w 1902457"/>
              <a:gd name="connsiteY8" fmla="*/ 498146 h 1345049"/>
              <a:gd name="connsiteX9" fmla="*/ 148513 w 1902457"/>
              <a:gd name="connsiteY9" fmla="*/ 315507 h 1345049"/>
              <a:gd name="connsiteX10" fmla="*/ 1753927 w 1902457"/>
              <a:gd name="connsiteY10" fmla="*/ 3209 h 1345049"/>
              <a:gd name="connsiteX11" fmla="*/ 1789045 w 1902457"/>
              <a:gd name="connsiteY11" fmla="*/ 227 h 1345049"/>
              <a:gd name="connsiteX0" fmla="*/ 1789045 w 1902457"/>
              <a:gd name="connsiteY0" fmla="*/ 227 h 1345049"/>
              <a:gd name="connsiteX1" fmla="*/ 1902222 w 1902457"/>
              <a:gd name="connsiteY1" fmla="*/ 128341 h 1345049"/>
              <a:gd name="connsiteX2" fmla="*/ 1902222 w 1902457"/>
              <a:gd name="connsiteY2" fmla="*/ 847183 h 1345049"/>
              <a:gd name="connsiteX3" fmla="*/ 1879992 w 1902457"/>
              <a:gd name="connsiteY3" fmla="*/ 968427 h 1345049"/>
              <a:gd name="connsiteX4" fmla="*/ 1753927 w 1902457"/>
              <a:gd name="connsiteY4" fmla="*/ 1029822 h 1345049"/>
              <a:gd name="connsiteX5" fmla="*/ 148513 w 1902457"/>
              <a:gd name="connsiteY5" fmla="*/ 1341854 h 1345049"/>
              <a:gd name="connsiteX6" fmla="*/ 113689 w 1902457"/>
              <a:gd name="connsiteY6" fmla="*/ 1344835 h 1345049"/>
              <a:gd name="connsiteX7" fmla="*/ 218 w 1902457"/>
              <a:gd name="connsiteY7" fmla="*/ 1216988 h 1345049"/>
              <a:gd name="connsiteX8" fmla="*/ 218 w 1902457"/>
              <a:gd name="connsiteY8" fmla="*/ 498146 h 1345049"/>
              <a:gd name="connsiteX9" fmla="*/ 148513 w 1902457"/>
              <a:gd name="connsiteY9" fmla="*/ 315507 h 1345049"/>
              <a:gd name="connsiteX10" fmla="*/ 1753927 w 1902457"/>
              <a:gd name="connsiteY10" fmla="*/ 3209 h 1345049"/>
              <a:gd name="connsiteX11" fmla="*/ 1789045 w 1902457"/>
              <a:gd name="connsiteY11" fmla="*/ 227 h 1345049"/>
              <a:gd name="connsiteX0" fmla="*/ 1789045 w 1902457"/>
              <a:gd name="connsiteY0" fmla="*/ 227 h 1345049"/>
              <a:gd name="connsiteX1" fmla="*/ 1902222 w 1902457"/>
              <a:gd name="connsiteY1" fmla="*/ 128341 h 1345049"/>
              <a:gd name="connsiteX2" fmla="*/ 1902222 w 1902457"/>
              <a:gd name="connsiteY2" fmla="*/ 847183 h 1345049"/>
              <a:gd name="connsiteX3" fmla="*/ 1879992 w 1902457"/>
              <a:gd name="connsiteY3" fmla="*/ 968427 h 1345049"/>
              <a:gd name="connsiteX4" fmla="*/ 1753927 w 1902457"/>
              <a:gd name="connsiteY4" fmla="*/ 1029822 h 1345049"/>
              <a:gd name="connsiteX5" fmla="*/ 148513 w 1902457"/>
              <a:gd name="connsiteY5" fmla="*/ 1341854 h 1345049"/>
              <a:gd name="connsiteX6" fmla="*/ 113689 w 1902457"/>
              <a:gd name="connsiteY6" fmla="*/ 1344835 h 1345049"/>
              <a:gd name="connsiteX7" fmla="*/ 218 w 1902457"/>
              <a:gd name="connsiteY7" fmla="*/ 1216988 h 1345049"/>
              <a:gd name="connsiteX8" fmla="*/ 218 w 1902457"/>
              <a:gd name="connsiteY8" fmla="*/ 498146 h 1345049"/>
              <a:gd name="connsiteX9" fmla="*/ 148513 w 1902457"/>
              <a:gd name="connsiteY9" fmla="*/ 315507 h 1345049"/>
              <a:gd name="connsiteX10" fmla="*/ 1753927 w 1902457"/>
              <a:gd name="connsiteY10" fmla="*/ 3209 h 1345049"/>
              <a:gd name="connsiteX11" fmla="*/ 1789045 w 1902457"/>
              <a:gd name="connsiteY11" fmla="*/ 227 h 1345049"/>
              <a:gd name="connsiteX0" fmla="*/ 1789045 w 1902457"/>
              <a:gd name="connsiteY0" fmla="*/ 227 h 1345049"/>
              <a:gd name="connsiteX1" fmla="*/ 1902222 w 1902457"/>
              <a:gd name="connsiteY1" fmla="*/ 128341 h 1345049"/>
              <a:gd name="connsiteX2" fmla="*/ 1902222 w 1902457"/>
              <a:gd name="connsiteY2" fmla="*/ 847183 h 1345049"/>
              <a:gd name="connsiteX3" fmla="*/ 1879992 w 1902457"/>
              <a:gd name="connsiteY3" fmla="*/ 968427 h 1345049"/>
              <a:gd name="connsiteX4" fmla="*/ 1753927 w 1902457"/>
              <a:gd name="connsiteY4" fmla="*/ 1029822 h 1345049"/>
              <a:gd name="connsiteX5" fmla="*/ 148513 w 1902457"/>
              <a:gd name="connsiteY5" fmla="*/ 1341854 h 1345049"/>
              <a:gd name="connsiteX6" fmla="*/ 113689 w 1902457"/>
              <a:gd name="connsiteY6" fmla="*/ 1344835 h 1345049"/>
              <a:gd name="connsiteX7" fmla="*/ 218 w 1902457"/>
              <a:gd name="connsiteY7" fmla="*/ 1216988 h 1345049"/>
              <a:gd name="connsiteX8" fmla="*/ 218 w 1902457"/>
              <a:gd name="connsiteY8" fmla="*/ 498146 h 1345049"/>
              <a:gd name="connsiteX9" fmla="*/ 148513 w 1902457"/>
              <a:gd name="connsiteY9" fmla="*/ 315507 h 1345049"/>
              <a:gd name="connsiteX10" fmla="*/ 1753927 w 1902457"/>
              <a:gd name="connsiteY10" fmla="*/ 3209 h 1345049"/>
              <a:gd name="connsiteX11" fmla="*/ 1789045 w 1902457"/>
              <a:gd name="connsiteY11" fmla="*/ 227 h 1345049"/>
              <a:gd name="connsiteX0" fmla="*/ 1789045 w 1902457"/>
              <a:gd name="connsiteY0" fmla="*/ 227 h 1345049"/>
              <a:gd name="connsiteX1" fmla="*/ 1902222 w 1902457"/>
              <a:gd name="connsiteY1" fmla="*/ 128341 h 1345049"/>
              <a:gd name="connsiteX2" fmla="*/ 1902222 w 1902457"/>
              <a:gd name="connsiteY2" fmla="*/ 847183 h 1345049"/>
              <a:gd name="connsiteX3" fmla="*/ 1879992 w 1902457"/>
              <a:gd name="connsiteY3" fmla="*/ 968427 h 1345049"/>
              <a:gd name="connsiteX4" fmla="*/ 1753927 w 1902457"/>
              <a:gd name="connsiteY4" fmla="*/ 1029822 h 1345049"/>
              <a:gd name="connsiteX5" fmla="*/ 148513 w 1902457"/>
              <a:gd name="connsiteY5" fmla="*/ 1341854 h 1345049"/>
              <a:gd name="connsiteX6" fmla="*/ 113689 w 1902457"/>
              <a:gd name="connsiteY6" fmla="*/ 1344835 h 1345049"/>
              <a:gd name="connsiteX7" fmla="*/ 218 w 1902457"/>
              <a:gd name="connsiteY7" fmla="*/ 1216988 h 1345049"/>
              <a:gd name="connsiteX8" fmla="*/ 218 w 1902457"/>
              <a:gd name="connsiteY8" fmla="*/ 498146 h 1345049"/>
              <a:gd name="connsiteX9" fmla="*/ 148513 w 1902457"/>
              <a:gd name="connsiteY9" fmla="*/ 315507 h 1345049"/>
              <a:gd name="connsiteX10" fmla="*/ 1753927 w 1902457"/>
              <a:gd name="connsiteY10" fmla="*/ 3209 h 1345049"/>
              <a:gd name="connsiteX11" fmla="*/ 1789045 w 1902457"/>
              <a:gd name="connsiteY11" fmla="*/ 227 h 1345049"/>
              <a:gd name="connsiteX0" fmla="*/ 1789045 w 1902457"/>
              <a:gd name="connsiteY0" fmla="*/ 227 h 1345049"/>
              <a:gd name="connsiteX1" fmla="*/ 1902222 w 1902457"/>
              <a:gd name="connsiteY1" fmla="*/ 128341 h 1345049"/>
              <a:gd name="connsiteX2" fmla="*/ 1902222 w 1902457"/>
              <a:gd name="connsiteY2" fmla="*/ 847183 h 1345049"/>
              <a:gd name="connsiteX3" fmla="*/ 1879992 w 1902457"/>
              <a:gd name="connsiteY3" fmla="*/ 968427 h 1345049"/>
              <a:gd name="connsiteX4" fmla="*/ 1753927 w 1902457"/>
              <a:gd name="connsiteY4" fmla="*/ 1029822 h 1345049"/>
              <a:gd name="connsiteX5" fmla="*/ 148513 w 1902457"/>
              <a:gd name="connsiteY5" fmla="*/ 1341854 h 1345049"/>
              <a:gd name="connsiteX6" fmla="*/ 113689 w 1902457"/>
              <a:gd name="connsiteY6" fmla="*/ 1344835 h 1345049"/>
              <a:gd name="connsiteX7" fmla="*/ 218 w 1902457"/>
              <a:gd name="connsiteY7" fmla="*/ 1216988 h 1345049"/>
              <a:gd name="connsiteX8" fmla="*/ 218 w 1902457"/>
              <a:gd name="connsiteY8" fmla="*/ 498146 h 1345049"/>
              <a:gd name="connsiteX9" fmla="*/ 148513 w 1902457"/>
              <a:gd name="connsiteY9" fmla="*/ 315507 h 1345049"/>
              <a:gd name="connsiteX10" fmla="*/ 1753927 w 1902457"/>
              <a:gd name="connsiteY10" fmla="*/ 3209 h 1345049"/>
              <a:gd name="connsiteX11" fmla="*/ 1789045 w 1902457"/>
              <a:gd name="connsiteY11" fmla="*/ 227 h 1345049"/>
              <a:gd name="connsiteX0" fmla="*/ 1789045 w 1902457"/>
              <a:gd name="connsiteY0" fmla="*/ 227 h 1345049"/>
              <a:gd name="connsiteX1" fmla="*/ 1902222 w 1902457"/>
              <a:gd name="connsiteY1" fmla="*/ 128341 h 1345049"/>
              <a:gd name="connsiteX2" fmla="*/ 1902222 w 1902457"/>
              <a:gd name="connsiteY2" fmla="*/ 847183 h 1345049"/>
              <a:gd name="connsiteX3" fmla="*/ 1879992 w 1902457"/>
              <a:gd name="connsiteY3" fmla="*/ 968427 h 1345049"/>
              <a:gd name="connsiteX4" fmla="*/ 1753927 w 1902457"/>
              <a:gd name="connsiteY4" fmla="*/ 1029822 h 1345049"/>
              <a:gd name="connsiteX5" fmla="*/ 148513 w 1902457"/>
              <a:gd name="connsiteY5" fmla="*/ 1341854 h 1345049"/>
              <a:gd name="connsiteX6" fmla="*/ 113689 w 1902457"/>
              <a:gd name="connsiteY6" fmla="*/ 1344835 h 1345049"/>
              <a:gd name="connsiteX7" fmla="*/ 218 w 1902457"/>
              <a:gd name="connsiteY7" fmla="*/ 1216988 h 1345049"/>
              <a:gd name="connsiteX8" fmla="*/ 218 w 1902457"/>
              <a:gd name="connsiteY8" fmla="*/ 498146 h 1345049"/>
              <a:gd name="connsiteX9" fmla="*/ 148513 w 1902457"/>
              <a:gd name="connsiteY9" fmla="*/ 315507 h 1345049"/>
              <a:gd name="connsiteX10" fmla="*/ 1753927 w 1902457"/>
              <a:gd name="connsiteY10" fmla="*/ 3209 h 1345049"/>
              <a:gd name="connsiteX11" fmla="*/ 1789045 w 1902457"/>
              <a:gd name="connsiteY11" fmla="*/ 227 h 1345049"/>
              <a:gd name="connsiteX0" fmla="*/ 1865239 w 1910449"/>
              <a:gd name="connsiteY0" fmla="*/ 6256 h 1342420"/>
              <a:gd name="connsiteX1" fmla="*/ 1902222 w 1910449"/>
              <a:gd name="connsiteY1" fmla="*/ 125712 h 1342420"/>
              <a:gd name="connsiteX2" fmla="*/ 1902222 w 1910449"/>
              <a:gd name="connsiteY2" fmla="*/ 844554 h 1342420"/>
              <a:gd name="connsiteX3" fmla="*/ 1879992 w 1910449"/>
              <a:gd name="connsiteY3" fmla="*/ 965798 h 1342420"/>
              <a:gd name="connsiteX4" fmla="*/ 1753927 w 1910449"/>
              <a:gd name="connsiteY4" fmla="*/ 1027193 h 1342420"/>
              <a:gd name="connsiteX5" fmla="*/ 148513 w 1910449"/>
              <a:gd name="connsiteY5" fmla="*/ 1339225 h 1342420"/>
              <a:gd name="connsiteX6" fmla="*/ 113689 w 1910449"/>
              <a:gd name="connsiteY6" fmla="*/ 1342206 h 1342420"/>
              <a:gd name="connsiteX7" fmla="*/ 218 w 1910449"/>
              <a:gd name="connsiteY7" fmla="*/ 1214359 h 1342420"/>
              <a:gd name="connsiteX8" fmla="*/ 218 w 1910449"/>
              <a:gd name="connsiteY8" fmla="*/ 495517 h 1342420"/>
              <a:gd name="connsiteX9" fmla="*/ 148513 w 1910449"/>
              <a:gd name="connsiteY9" fmla="*/ 312878 h 1342420"/>
              <a:gd name="connsiteX10" fmla="*/ 1753927 w 1910449"/>
              <a:gd name="connsiteY10" fmla="*/ 580 h 1342420"/>
              <a:gd name="connsiteX11" fmla="*/ 1865239 w 1910449"/>
              <a:gd name="connsiteY11" fmla="*/ 6256 h 1342420"/>
              <a:gd name="connsiteX0" fmla="*/ 1865239 w 1902954"/>
              <a:gd name="connsiteY0" fmla="*/ 6256 h 1342420"/>
              <a:gd name="connsiteX1" fmla="*/ 1902222 w 1902954"/>
              <a:gd name="connsiteY1" fmla="*/ 125712 h 1342420"/>
              <a:gd name="connsiteX2" fmla="*/ 1902222 w 1902954"/>
              <a:gd name="connsiteY2" fmla="*/ 844554 h 1342420"/>
              <a:gd name="connsiteX3" fmla="*/ 1879992 w 1902954"/>
              <a:gd name="connsiteY3" fmla="*/ 965798 h 1342420"/>
              <a:gd name="connsiteX4" fmla="*/ 1753927 w 1902954"/>
              <a:gd name="connsiteY4" fmla="*/ 1027193 h 1342420"/>
              <a:gd name="connsiteX5" fmla="*/ 148513 w 1902954"/>
              <a:gd name="connsiteY5" fmla="*/ 1339225 h 1342420"/>
              <a:gd name="connsiteX6" fmla="*/ 113689 w 1902954"/>
              <a:gd name="connsiteY6" fmla="*/ 1342206 h 1342420"/>
              <a:gd name="connsiteX7" fmla="*/ 218 w 1902954"/>
              <a:gd name="connsiteY7" fmla="*/ 1214359 h 1342420"/>
              <a:gd name="connsiteX8" fmla="*/ 218 w 1902954"/>
              <a:gd name="connsiteY8" fmla="*/ 495517 h 1342420"/>
              <a:gd name="connsiteX9" fmla="*/ 148513 w 1902954"/>
              <a:gd name="connsiteY9" fmla="*/ 312878 h 1342420"/>
              <a:gd name="connsiteX10" fmla="*/ 1753927 w 1902954"/>
              <a:gd name="connsiteY10" fmla="*/ 580 h 1342420"/>
              <a:gd name="connsiteX11" fmla="*/ 1865239 w 1902954"/>
              <a:gd name="connsiteY11" fmla="*/ 6256 h 1342420"/>
              <a:gd name="connsiteX0" fmla="*/ 1865239 w 1910051"/>
              <a:gd name="connsiteY0" fmla="*/ 31812 h 1367976"/>
              <a:gd name="connsiteX1" fmla="*/ 1902222 w 1910051"/>
              <a:gd name="connsiteY1" fmla="*/ 151268 h 1367976"/>
              <a:gd name="connsiteX2" fmla="*/ 1902222 w 1910051"/>
              <a:gd name="connsiteY2" fmla="*/ 870110 h 1367976"/>
              <a:gd name="connsiteX3" fmla="*/ 1879992 w 1910051"/>
              <a:gd name="connsiteY3" fmla="*/ 991354 h 1367976"/>
              <a:gd name="connsiteX4" fmla="*/ 1753927 w 1910051"/>
              <a:gd name="connsiteY4" fmla="*/ 1052749 h 1367976"/>
              <a:gd name="connsiteX5" fmla="*/ 148513 w 1910051"/>
              <a:gd name="connsiteY5" fmla="*/ 1364781 h 1367976"/>
              <a:gd name="connsiteX6" fmla="*/ 113689 w 1910051"/>
              <a:gd name="connsiteY6" fmla="*/ 1367762 h 1367976"/>
              <a:gd name="connsiteX7" fmla="*/ 218 w 1910051"/>
              <a:gd name="connsiteY7" fmla="*/ 1239915 h 1367976"/>
              <a:gd name="connsiteX8" fmla="*/ 218 w 1910051"/>
              <a:gd name="connsiteY8" fmla="*/ 521073 h 1367976"/>
              <a:gd name="connsiteX9" fmla="*/ 148513 w 1910051"/>
              <a:gd name="connsiteY9" fmla="*/ 338434 h 1367976"/>
              <a:gd name="connsiteX10" fmla="*/ 1753927 w 1910051"/>
              <a:gd name="connsiteY10" fmla="*/ 26136 h 1367976"/>
              <a:gd name="connsiteX11" fmla="*/ 1865239 w 1910051"/>
              <a:gd name="connsiteY11" fmla="*/ 31812 h 1367976"/>
              <a:gd name="connsiteX0" fmla="*/ 1865239 w 1902954"/>
              <a:gd name="connsiteY0" fmla="*/ 14204 h 1350368"/>
              <a:gd name="connsiteX1" fmla="*/ 1902222 w 1902954"/>
              <a:gd name="connsiteY1" fmla="*/ 133660 h 1350368"/>
              <a:gd name="connsiteX2" fmla="*/ 1902222 w 1902954"/>
              <a:gd name="connsiteY2" fmla="*/ 852502 h 1350368"/>
              <a:gd name="connsiteX3" fmla="*/ 1879992 w 1902954"/>
              <a:gd name="connsiteY3" fmla="*/ 973746 h 1350368"/>
              <a:gd name="connsiteX4" fmla="*/ 1753927 w 1902954"/>
              <a:gd name="connsiteY4" fmla="*/ 1035141 h 1350368"/>
              <a:gd name="connsiteX5" fmla="*/ 148513 w 1902954"/>
              <a:gd name="connsiteY5" fmla="*/ 1347173 h 1350368"/>
              <a:gd name="connsiteX6" fmla="*/ 113689 w 1902954"/>
              <a:gd name="connsiteY6" fmla="*/ 1350154 h 1350368"/>
              <a:gd name="connsiteX7" fmla="*/ 218 w 1902954"/>
              <a:gd name="connsiteY7" fmla="*/ 1222307 h 1350368"/>
              <a:gd name="connsiteX8" fmla="*/ 218 w 1902954"/>
              <a:gd name="connsiteY8" fmla="*/ 503465 h 1350368"/>
              <a:gd name="connsiteX9" fmla="*/ 148513 w 1902954"/>
              <a:gd name="connsiteY9" fmla="*/ 320826 h 1350368"/>
              <a:gd name="connsiteX10" fmla="*/ 1753927 w 1902954"/>
              <a:gd name="connsiteY10" fmla="*/ 8528 h 1350368"/>
              <a:gd name="connsiteX11" fmla="*/ 1865239 w 1902954"/>
              <a:gd name="connsiteY11" fmla="*/ 14204 h 1350368"/>
              <a:gd name="connsiteX0" fmla="*/ 1866971 w 1903028"/>
              <a:gd name="connsiteY0" fmla="*/ 13777 h 1350807"/>
              <a:gd name="connsiteX1" fmla="*/ 1902222 w 1903028"/>
              <a:gd name="connsiteY1" fmla="*/ 134099 h 1350807"/>
              <a:gd name="connsiteX2" fmla="*/ 1902222 w 1903028"/>
              <a:gd name="connsiteY2" fmla="*/ 852941 h 1350807"/>
              <a:gd name="connsiteX3" fmla="*/ 1879992 w 1903028"/>
              <a:gd name="connsiteY3" fmla="*/ 974185 h 1350807"/>
              <a:gd name="connsiteX4" fmla="*/ 1753927 w 1903028"/>
              <a:gd name="connsiteY4" fmla="*/ 1035580 h 1350807"/>
              <a:gd name="connsiteX5" fmla="*/ 148513 w 1903028"/>
              <a:gd name="connsiteY5" fmla="*/ 1347612 h 1350807"/>
              <a:gd name="connsiteX6" fmla="*/ 113689 w 1903028"/>
              <a:gd name="connsiteY6" fmla="*/ 1350593 h 1350807"/>
              <a:gd name="connsiteX7" fmla="*/ 218 w 1903028"/>
              <a:gd name="connsiteY7" fmla="*/ 1222746 h 1350807"/>
              <a:gd name="connsiteX8" fmla="*/ 218 w 1903028"/>
              <a:gd name="connsiteY8" fmla="*/ 503904 h 1350807"/>
              <a:gd name="connsiteX9" fmla="*/ 148513 w 1903028"/>
              <a:gd name="connsiteY9" fmla="*/ 321265 h 1350807"/>
              <a:gd name="connsiteX10" fmla="*/ 1753927 w 1903028"/>
              <a:gd name="connsiteY10" fmla="*/ 8967 h 1350807"/>
              <a:gd name="connsiteX11" fmla="*/ 1866971 w 1903028"/>
              <a:gd name="connsiteY11" fmla="*/ 13777 h 1350807"/>
              <a:gd name="connsiteX0" fmla="*/ 1867837 w 1903070"/>
              <a:gd name="connsiteY0" fmla="*/ 12609 h 1352236"/>
              <a:gd name="connsiteX1" fmla="*/ 1902222 w 1903070"/>
              <a:gd name="connsiteY1" fmla="*/ 135528 h 1352236"/>
              <a:gd name="connsiteX2" fmla="*/ 1902222 w 1903070"/>
              <a:gd name="connsiteY2" fmla="*/ 854370 h 1352236"/>
              <a:gd name="connsiteX3" fmla="*/ 1879992 w 1903070"/>
              <a:gd name="connsiteY3" fmla="*/ 975614 h 1352236"/>
              <a:gd name="connsiteX4" fmla="*/ 1753927 w 1903070"/>
              <a:gd name="connsiteY4" fmla="*/ 1037009 h 1352236"/>
              <a:gd name="connsiteX5" fmla="*/ 148513 w 1903070"/>
              <a:gd name="connsiteY5" fmla="*/ 1349041 h 1352236"/>
              <a:gd name="connsiteX6" fmla="*/ 113689 w 1903070"/>
              <a:gd name="connsiteY6" fmla="*/ 1352022 h 1352236"/>
              <a:gd name="connsiteX7" fmla="*/ 218 w 1903070"/>
              <a:gd name="connsiteY7" fmla="*/ 1224175 h 1352236"/>
              <a:gd name="connsiteX8" fmla="*/ 218 w 1903070"/>
              <a:gd name="connsiteY8" fmla="*/ 505333 h 1352236"/>
              <a:gd name="connsiteX9" fmla="*/ 148513 w 1903070"/>
              <a:gd name="connsiteY9" fmla="*/ 322694 h 1352236"/>
              <a:gd name="connsiteX10" fmla="*/ 1753927 w 1903070"/>
              <a:gd name="connsiteY10" fmla="*/ 10396 h 1352236"/>
              <a:gd name="connsiteX11" fmla="*/ 1867837 w 1903070"/>
              <a:gd name="connsiteY11" fmla="*/ 12609 h 1352236"/>
              <a:gd name="connsiteX0" fmla="*/ 1867837 w 1903114"/>
              <a:gd name="connsiteY0" fmla="*/ 11642 h 1351269"/>
              <a:gd name="connsiteX1" fmla="*/ 1902222 w 1903114"/>
              <a:gd name="connsiteY1" fmla="*/ 134561 h 1351269"/>
              <a:gd name="connsiteX2" fmla="*/ 1902222 w 1903114"/>
              <a:gd name="connsiteY2" fmla="*/ 853403 h 1351269"/>
              <a:gd name="connsiteX3" fmla="*/ 1879992 w 1903114"/>
              <a:gd name="connsiteY3" fmla="*/ 974647 h 1351269"/>
              <a:gd name="connsiteX4" fmla="*/ 1753927 w 1903114"/>
              <a:gd name="connsiteY4" fmla="*/ 1036042 h 1351269"/>
              <a:gd name="connsiteX5" fmla="*/ 148513 w 1903114"/>
              <a:gd name="connsiteY5" fmla="*/ 1348074 h 1351269"/>
              <a:gd name="connsiteX6" fmla="*/ 113689 w 1903114"/>
              <a:gd name="connsiteY6" fmla="*/ 1351055 h 1351269"/>
              <a:gd name="connsiteX7" fmla="*/ 218 w 1903114"/>
              <a:gd name="connsiteY7" fmla="*/ 1223208 h 1351269"/>
              <a:gd name="connsiteX8" fmla="*/ 218 w 1903114"/>
              <a:gd name="connsiteY8" fmla="*/ 504366 h 1351269"/>
              <a:gd name="connsiteX9" fmla="*/ 148513 w 1903114"/>
              <a:gd name="connsiteY9" fmla="*/ 321727 h 1351269"/>
              <a:gd name="connsiteX10" fmla="*/ 1753927 w 1903114"/>
              <a:gd name="connsiteY10" fmla="*/ 9429 h 1351269"/>
              <a:gd name="connsiteX11" fmla="*/ 1867837 w 1903114"/>
              <a:gd name="connsiteY11" fmla="*/ 11642 h 1351269"/>
              <a:gd name="connsiteX0" fmla="*/ 1867837 w 1903042"/>
              <a:gd name="connsiteY0" fmla="*/ 13412 h 1353039"/>
              <a:gd name="connsiteX1" fmla="*/ 1902222 w 1903042"/>
              <a:gd name="connsiteY1" fmla="*/ 136331 h 1353039"/>
              <a:gd name="connsiteX2" fmla="*/ 1902222 w 1903042"/>
              <a:gd name="connsiteY2" fmla="*/ 855173 h 1353039"/>
              <a:gd name="connsiteX3" fmla="*/ 1879992 w 1903042"/>
              <a:gd name="connsiteY3" fmla="*/ 976417 h 1353039"/>
              <a:gd name="connsiteX4" fmla="*/ 1753927 w 1903042"/>
              <a:gd name="connsiteY4" fmla="*/ 1037812 h 1353039"/>
              <a:gd name="connsiteX5" fmla="*/ 148513 w 1903042"/>
              <a:gd name="connsiteY5" fmla="*/ 1349844 h 1353039"/>
              <a:gd name="connsiteX6" fmla="*/ 113689 w 1903042"/>
              <a:gd name="connsiteY6" fmla="*/ 1352825 h 1353039"/>
              <a:gd name="connsiteX7" fmla="*/ 218 w 1903042"/>
              <a:gd name="connsiteY7" fmla="*/ 1224978 h 1353039"/>
              <a:gd name="connsiteX8" fmla="*/ 218 w 1903042"/>
              <a:gd name="connsiteY8" fmla="*/ 506136 h 1353039"/>
              <a:gd name="connsiteX9" fmla="*/ 148513 w 1903042"/>
              <a:gd name="connsiteY9" fmla="*/ 323497 h 1353039"/>
              <a:gd name="connsiteX10" fmla="*/ 1753927 w 1903042"/>
              <a:gd name="connsiteY10" fmla="*/ 11199 h 1353039"/>
              <a:gd name="connsiteX11" fmla="*/ 1867837 w 1903042"/>
              <a:gd name="connsiteY11" fmla="*/ 13412 h 1353039"/>
              <a:gd name="connsiteX0" fmla="*/ 1867837 w 1903351"/>
              <a:gd name="connsiteY0" fmla="*/ 11934 h 1351561"/>
              <a:gd name="connsiteX1" fmla="*/ 1902222 w 1903351"/>
              <a:gd name="connsiteY1" fmla="*/ 134853 h 1351561"/>
              <a:gd name="connsiteX2" fmla="*/ 1902222 w 1903351"/>
              <a:gd name="connsiteY2" fmla="*/ 853695 h 1351561"/>
              <a:gd name="connsiteX3" fmla="*/ 1879992 w 1903351"/>
              <a:gd name="connsiteY3" fmla="*/ 974939 h 1351561"/>
              <a:gd name="connsiteX4" fmla="*/ 1753927 w 1903351"/>
              <a:gd name="connsiteY4" fmla="*/ 1036334 h 1351561"/>
              <a:gd name="connsiteX5" fmla="*/ 148513 w 1903351"/>
              <a:gd name="connsiteY5" fmla="*/ 1348366 h 1351561"/>
              <a:gd name="connsiteX6" fmla="*/ 113689 w 1903351"/>
              <a:gd name="connsiteY6" fmla="*/ 1351347 h 1351561"/>
              <a:gd name="connsiteX7" fmla="*/ 218 w 1903351"/>
              <a:gd name="connsiteY7" fmla="*/ 1223500 h 1351561"/>
              <a:gd name="connsiteX8" fmla="*/ 218 w 1903351"/>
              <a:gd name="connsiteY8" fmla="*/ 504658 h 1351561"/>
              <a:gd name="connsiteX9" fmla="*/ 148513 w 1903351"/>
              <a:gd name="connsiteY9" fmla="*/ 322019 h 1351561"/>
              <a:gd name="connsiteX10" fmla="*/ 1753927 w 1903351"/>
              <a:gd name="connsiteY10" fmla="*/ 9721 h 1351561"/>
              <a:gd name="connsiteX11" fmla="*/ 1867837 w 1903351"/>
              <a:gd name="connsiteY11" fmla="*/ 11934 h 1351561"/>
              <a:gd name="connsiteX0" fmla="*/ 1867837 w 1903351"/>
              <a:gd name="connsiteY0" fmla="*/ 12533 h 1352160"/>
              <a:gd name="connsiteX1" fmla="*/ 1902222 w 1903351"/>
              <a:gd name="connsiteY1" fmla="*/ 135452 h 1352160"/>
              <a:gd name="connsiteX2" fmla="*/ 1902222 w 1903351"/>
              <a:gd name="connsiteY2" fmla="*/ 854294 h 1352160"/>
              <a:gd name="connsiteX3" fmla="*/ 1879992 w 1903351"/>
              <a:gd name="connsiteY3" fmla="*/ 975538 h 1352160"/>
              <a:gd name="connsiteX4" fmla="*/ 1753927 w 1903351"/>
              <a:gd name="connsiteY4" fmla="*/ 1036933 h 1352160"/>
              <a:gd name="connsiteX5" fmla="*/ 148513 w 1903351"/>
              <a:gd name="connsiteY5" fmla="*/ 1348965 h 1352160"/>
              <a:gd name="connsiteX6" fmla="*/ 113689 w 1903351"/>
              <a:gd name="connsiteY6" fmla="*/ 1351946 h 1352160"/>
              <a:gd name="connsiteX7" fmla="*/ 218 w 1903351"/>
              <a:gd name="connsiteY7" fmla="*/ 1224099 h 1352160"/>
              <a:gd name="connsiteX8" fmla="*/ 218 w 1903351"/>
              <a:gd name="connsiteY8" fmla="*/ 505257 h 1352160"/>
              <a:gd name="connsiteX9" fmla="*/ 148513 w 1903351"/>
              <a:gd name="connsiteY9" fmla="*/ 322618 h 1352160"/>
              <a:gd name="connsiteX10" fmla="*/ 1753927 w 1903351"/>
              <a:gd name="connsiteY10" fmla="*/ 10320 h 1352160"/>
              <a:gd name="connsiteX11" fmla="*/ 1867837 w 1903351"/>
              <a:gd name="connsiteY11" fmla="*/ 12533 h 1352160"/>
              <a:gd name="connsiteX0" fmla="*/ 1867837 w 1902333"/>
              <a:gd name="connsiteY0" fmla="*/ 12533 h 1352160"/>
              <a:gd name="connsiteX1" fmla="*/ 1902222 w 1902333"/>
              <a:gd name="connsiteY1" fmla="*/ 135452 h 1352160"/>
              <a:gd name="connsiteX2" fmla="*/ 1902222 w 1902333"/>
              <a:gd name="connsiteY2" fmla="*/ 854294 h 1352160"/>
              <a:gd name="connsiteX3" fmla="*/ 1879992 w 1902333"/>
              <a:gd name="connsiteY3" fmla="*/ 975538 h 1352160"/>
              <a:gd name="connsiteX4" fmla="*/ 1753927 w 1902333"/>
              <a:gd name="connsiteY4" fmla="*/ 1036933 h 1352160"/>
              <a:gd name="connsiteX5" fmla="*/ 148513 w 1902333"/>
              <a:gd name="connsiteY5" fmla="*/ 1348965 h 1352160"/>
              <a:gd name="connsiteX6" fmla="*/ 113689 w 1902333"/>
              <a:gd name="connsiteY6" fmla="*/ 1351946 h 1352160"/>
              <a:gd name="connsiteX7" fmla="*/ 218 w 1902333"/>
              <a:gd name="connsiteY7" fmla="*/ 1224099 h 1352160"/>
              <a:gd name="connsiteX8" fmla="*/ 218 w 1902333"/>
              <a:gd name="connsiteY8" fmla="*/ 505257 h 1352160"/>
              <a:gd name="connsiteX9" fmla="*/ 148513 w 1902333"/>
              <a:gd name="connsiteY9" fmla="*/ 322618 h 1352160"/>
              <a:gd name="connsiteX10" fmla="*/ 1753927 w 1902333"/>
              <a:gd name="connsiteY10" fmla="*/ 10320 h 1352160"/>
              <a:gd name="connsiteX11" fmla="*/ 1867837 w 1902333"/>
              <a:gd name="connsiteY11" fmla="*/ 12533 h 1352160"/>
              <a:gd name="connsiteX0" fmla="*/ 1867837 w 1902333"/>
              <a:gd name="connsiteY0" fmla="*/ 12533 h 1352160"/>
              <a:gd name="connsiteX1" fmla="*/ 1902222 w 1902333"/>
              <a:gd name="connsiteY1" fmla="*/ 135452 h 1352160"/>
              <a:gd name="connsiteX2" fmla="*/ 1902222 w 1902333"/>
              <a:gd name="connsiteY2" fmla="*/ 854294 h 1352160"/>
              <a:gd name="connsiteX3" fmla="*/ 1879992 w 1902333"/>
              <a:gd name="connsiteY3" fmla="*/ 975538 h 1352160"/>
              <a:gd name="connsiteX4" fmla="*/ 1753927 w 1902333"/>
              <a:gd name="connsiteY4" fmla="*/ 1036933 h 1352160"/>
              <a:gd name="connsiteX5" fmla="*/ 148513 w 1902333"/>
              <a:gd name="connsiteY5" fmla="*/ 1348965 h 1352160"/>
              <a:gd name="connsiteX6" fmla="*/ 113689 w 1902333"/>
              <a:gd name="connsiteY6" fmla="*/ 1351946 h 1352160"/>
              <a:gd name="connsiteX7" fmla="*/ 218 w 1902333"/>
              <a:gd name="connsiteY7" fmla="*/ 1224099 h 1352160"/>
              <a:gd name="connsiteX8" fmla="*/ 218 w 1902333"/>
              <a:gd name="connsiteY8" fmla="*/ 505257 h 1352160"/>
              <a:gd name="connsiteX9" fmla="*/ 148513 w 1902333"/>
              <a:gd name="connsiteY9" fmla="*/ 322618 h 1352160"/>
              <a:gd name="connsiteX10" fmla="*/ 1753927 w 1902333"/>
              <a:gd name="connsiteY10" fmla="*/ 10320 h 1352160"/>
              <a:gd name="connsiteX11" fmla="*/ 1867837 w 1902333"/>
              <a:gd name="connsiteY11" fmla="*/ 12533 h 1352160"/>
              <a:gd name="connsiteX0" fmla="*/ 1867837 w 1902333"/>
              <a:gd name="connsiteY0" fmla="*/ 12533 h 1352160"/>
              <a:gd name="connsiteX1" fmla="*/ 1902222 w 1902333"/>
              <a:gd name="connsiteY1" fmla="*/ 135452 h 1352160"/>
              <a:gd name="connsiteX2" fmla="*/ 1902222 w 1902333"/>
              <a:gd name="connsiteY2" fmla="*/ 854294 h 1352160"/>
              <a:gd name="connsiteX3" fmla="*/ 1879992 w 1902333"/>
              <a:gd name="connsiteY3" fmla="*/ 975538 h 1352160"/>
              <a:gd name="connsiteX4" fmla="*/ 1753927 w 1902333"/>
              <a:gd name="connsiteY4" fmla="*/ 1036933 h 1352160"/>
              <a:gd name="connsiteX5" fmla="*/ 148513 w 1902333"/>
              <a:gd name="connsiteY5" fmla="*/ 1348965 h 1352160"/>
              <a:gd name="connsiteX6" fmla="*/ 113689 w 1902333"/>
              <a:gd name="connsiteY6" fmla="*/ 1351946 h 1352160"/>
              <a:gd name="connsiteX7" fmla="*/ 218 w 1902333"/>
              <a:gd name="connsiteY7" fmla="*/ 1224099 h 1352160"/>
              <a:gd name="connsiteX8" fmla="*/ 218 w 1902333"/>
              <a:gd name="connsiteY8" fmla="*/ 505257 h 1352160"/>
              <a:gd name="connsiteX9" fmla="*/ 148513 w 1902333"/>
              <a:gd name="connsiteY9" fmla="*/ 322618 h 1352160"/>
              <a:gd name="connsiteX10" fmla="*/ 1753927 w 1902333"/>
              <a:gd name="connsiteY10" fmla="*/ 10320 h 1352160"/>
              <a:gd name="connsiteX11" fmla="*/ 1867837 w 1902333"/>
              <a:gd name="connsiteY11" fmla="*/ 12533 h 1352160"/>
              <a:gd name="connsiteX0" fmla="*/ 1867837 w 1902508"/>
              <a:gd name="connsiteY0" fmla="*/ 12986 h 1352613"/>
              <a:gd name="connsiteX1" fmla="*/ 1902222 w 1902508"/>
              <a:gd name="connsiteY1" fmla="*/ 135905 h 1352613"/>
              <a:gd name="connsiteX2" fmla="*/ 1902222 w 1902508"/>
              <a:gd name="connsiteY2" fmla="*/ 854747 h 1352613"/>
              <a:gd name="connsiteX3" fmla="*/ 1879992 w 1902508"/>
              <a:gd name="connsiteY3" fmla="*/ 975991 h 1352613"/>
              <a:gd name="connsiteX4" fmla="*/ 1753927 w 1902508"/>
              <a:gd name="connsiteY4" fmla="*/ 1037386 h 1352613"/>
              <a:gd name="connsiteX5" fmla="*/ 148513 w 1902508"/>
              <a:gd name="connsiteY5" fmla="*/ 1349418 h 1352613"/>
              <a:gd name="connsiteX6" fmla="*/ 113689 w 1902508"/>
              <a:gd name="connsiteY6" fmla="*/ 1352399 h 1352613"/>
              <a:gd name="connsiteX7" fmla="*/ 218 w 1902508"/>
              <a:gd name="connsiteY7" fmla="*/ 1224552 h 1352613"/>
              <a:gd name="connsiteX8" fmla="*/ 218 w 1902508"/>
              <a:gd name="connsiteY8" fmla="*/ 505710 h 1352613"/>
              <a:gd name="connsiteX9" fmla="*/ 148513 w 1902508"/>
              <a:gd name="connsiteY9" fmla="*/ 323071 h 1352613"/>
              <a:gd name="connsiteX10" fmla="*/ 1753927 w 1902508"/>
              <a:gd name="connsiteY10" fmla="*/ 10773 h 1352613"/>
              <a:gd name="connsiteX11" fmla="*/ 1867837 w 1902508"/>
              <a:gd name="connsiteY11" fmla="*/ 12986 h 1352613"/>
              <a:gd name="connsiteX0" fmla="*/ 1867837 w 1902508"/>
              <a:gd name="connsiteY0" fmla="*/ 12986 h 1352613"/>
              <a:gd name="connsiteX1" fmla="*/ 1902222 w 1902508"/>
              <a:gd name="connsiteY1" fmla="*/ 135905 h 1352613"/>
              <a:gd name="connsiteX2" fmla="*/ 1902222 w 1902508"/>
              <a:gd name="connsiteY2" fmla="*/ 854747 h 1352613"/>
              <a:gd name="connsiteX3" fmla="*/ 1879992 w 1902508"/>
              <a:gd name="connsiteY3" fmla="*/ 975991 h 1352613"/>
              <a:gd name="connsiteX4" fmla="*/ 1753927 w 1902508"/>
              <a:gd name="connsiteY4" fmla="*/ 1037386 h 1352613"/>
              <a:gd name="connsiteX5" fmla="*/ 148513 w 1902508"/>
              <a:gd name="connsiteY5" fmla="*/ 1349418 h 1352613"/>
              <a:gd name="connsiteX6" fmla="*/ 113689 w 1902508"/>
              <a:gd name="connsiteY6" fmla="*/ 1352399 h 1352613"/>
              <a:gd name="connsiteX7" fmla="*/ 218 w 1902508"/>
              <a:gd name="connsiteY7" fmla="*/ 1224552 h 1352613"/>
              <a:gd name="connsiteX8" fmla="*/ 218 w 1902508"/>
              <a:gd name="connsiteY8" fmla="*/ 505710 h 1352613"/>
              <a:gd name="connsiteX9" fmla="*/ 58707 w 1902508"/>
              <a:gd name="connsiteY9" fmla="*/ 371602 h 1352613"/>
              <a:gd name="connsiteX10" fmla="*/ 148513 w 1902508"/>
              <a:gd name="connsiteY10" fmla="*/ 323071 h 1352613"/>
              <a:gd name="connsiteX11" fmla="*/ 1753927 w 1902508"/>
              <a:gd name="connsiteY11" fmla="*/ 10773 h 1352613"/>
              <a:gd name="connsiteX12" fmla="*/ 1867837 w 1902508"/>
              <a:gd name="connsiteY12" fmla="*/ 12986 h 1352613"/>
              <a:gd name="connsiteX0" fmla="*/ 1876118 w 1910789"/>
              <a:gd name="connsiteY0" fmla="*/ 12986 h 1352613"/>
              <a:gd name="connsiteX1" fmla="*/ 1910503 w 1910789"/>
              <a:gd name="connsiteY1" fmla="*/ 135905 h 1352613"/>
              <a:gd name="connsiteX2" fmla="*/ 1910503 w 1910789"/>
              <a:gd name="connsiteY2" fmla="*/ 854747 h 1352613"/>
              <a:gd name="connsiteX3" fmla="*/ 1888273 w 1910789"/>
              <a:gd name="connsiteY3" fmla="*/ 975991 h 1352613"/>
              <a:gd name="connsiteX4" fmla="*/ 1762208 w 1910789"/>
              <a:gd name="connsiteY4" fmla="*/ 1037386 h 1352613"/>
              <a:gd name="connsiteX5" fmla="*/ 156794 w 1910789"/>
              <a:gd name="connsiteY5" fmla="*/ 1349418 h 1352613"/>
              <a:gd name="connsiteX6" fmla="*/ 121970 w 1910789"/>
              <a:gd name="connsiteY6" fmla="*/ 1352399 h 1352613"/>
              <a:gd name="connsiteX7" fmla="*/ 8499 w 1910789"/>
              <a:gd name="connsiteY7" fmla="*/ 1224552 h 1352613"/>
              <a:gd name="connsiteX8" fmla="*/ 8499 w 1910789"/>
              <a:gd name="connsiteY8" fmla="*/ 505710 h 1352613"/>
              <a:gd name="connsiteX9" fmla="*/ 40147 w 1910789"/>
              <a:gd name="connsiteY9" fmla="*/ 371602 h 1352613"/>
              <a:gd name="connsiteX10" fmla="*/ 156794 w 1910789"/>
              <a:gd name="connsiteY10" fmla="*/ 323071 h 1352613"/>
              <a:gd name="connsiteX11" fmla="*/ 1762208 w 1910789"/>
              <a:gd name="connsiteY11" fmla="*/ 10773 h 1352613"/>
              <a:gd name="connsiteX12" fmla="*/ 1876118 w 1910789"/>
              <a:gd name="connsiteY12" fmla="*/ 12986 h 1352613"/>
              <a:gd name="connsiteX0" fmla="*/ 1867837 w 1902508"/>
              <a:gd name="connsiteY0" fmla="*/ 12986 h 1352613"/>
              <a:gd name="connsiteX1" fmla="*/ 1902222 w 1902508"/>
              <a:gd name="connsiteY1" fmla="*/ 135905 h 1352613"/>
              <a:gd name="connsiteX2" fmla="*/ 1902222 w 1902508"/>
              <a:gd name="connsiteY2" fmla="*/ 854747 h 1352613"/>
              <a:gd name="connsiteX3" fmla="*/ 1879992 w 1902508"/>
              <a:gd name="connsiteY3" fmla="*/ 975991 h 1352613"/>
              <a:gd name="connsiteX4" fmla="*/ 1753927 w 1902508"/>
              <a:gd name="connsiteY4" fmla="*/ 1037386 h 1352613"/>
              <a:gd name="connsiteX5" fmla="*/ 148513 w 1902508"/>
              <a:gd name="connsiteY5" fmla="*/ 1349418 h 1352613"/>
              <a:gd name="connsiteX6" fmla="*/ 113689 w 1902508"/>
              <a:gd name="connsiteY6" fmla="*/ 1352399 h 1352613"/>
              <a:gd name="connsiteX7" fmla="*/ 218 w 1902508"/>
              <a:gd name="connsiteY7" fmla="*/ 1224552 h 1352613"/>
              <a:gd name="connsiteX8" fmla="*/ 218 w 1902508"/>
              <a:gd name="connsiteY8" fmla="*/ 505710 h 1352613"/>
              <a:gd name="connsiteX9" fmla="*/ 31866 w 1902508"/>
              <a:gd name="connsiteY9" fmla="*/ 371602 h 1352613"/>
              <a:gd name="connsiteX10" fmla="*/ 148513 w 1902508"/>
              <a:gd name="connsiteY10" fmla="*/ 323071 h 1352613"/>
              <a:gd name="connsiteX11" fmla="*/ 1753927 w 1902508"/>
              <a:gd name="connsiteY11" fmla="*/ 10773 h 1352613"/>
              <a:gd name="connsiteX12" fmla="*/ 1867837 w 1902508"/>
              <a:gd name="connsiteY12" fmla="*/ 12986 h 1352613"/>
              <a:gd name="connsiteX0" fmla="*/ 1867837 w 1902508"/>
              <a:gd name="connsiteY0" fmla="*/ 12986 h 1352613"/>
              <a:gd name="connsiteX1" fmla="*/ 1902222 w 1902508"/>
              <a:gd name="connsiteY1" fmla="*/ 135905 h 1352613"/>
              <a:gd name="connsiteX2" fmla="*/ 1902222 w 1902508"/>
              <a:gd name="connsiteY2" fmla="*/ 854747 h 1352613"/>
              <a:gd name="connsiteX3" fmla="*/ 1879992 w 1902508"/>
              <a:gd name="connsiteY3" fmla="*/ 975991 h 1352613"/>
              <a:gd name="connsiteX4" fmla="*/ 1753927 w 1902508"/>
              <a:gd name="connsiteY4" fmla="*/ 1037386 h 1352613"/>
              <a:gd name="connsiteX5" fmla="*/ 148513 w 1902508"/>
              <a:gd name="connsiteY5" fmla="*/ 1349418 h 1352613"/>
              <a:gd name="connsiteX6" fmla="*/ 113689 w 1902508"/>
              <a:gd name="connsiteY6" fmla="*/ 1352399 h 1352613"/>
              <a:gd name="connsiteX7" fmla="*/ 218 w 1902508"/>
              <a:gd name="connsiteY7" fmla="*/ 1224552 h 1352613"/>
              <a:gd name="connsiteX8" fmla="*/ 218 w 1902508"/>
              <a:gd name="connsiteY8" fmla="*/ 505710 h 1352613"/>
              <a:gd name="connsiteX9" fmla="*/ 31866 w 1902508"/>
              <a:gd name="connsiteY9" fmla="*/ 371602 h 1352613"/>
              <a:gd name="connsiteX10" fmla="*/ 148513 w 1902508"/>
              <a:gd name="connsiteY10" fmla="*/ 323071 h 1352613"/>
              <a:gd name="connsiteX11" fmla="*/ 1753927 w 1902508"/>
              <a:gd name="connsiteY11" fmla="*/ 10773 h 1352613"/>
              <a:gd name="connsiteX12" fmla="*/ 1867837 w 1902508"/>
              <a:gd name="connsiteY12" fmla="*/ 12986 h 1352613"/>
              <a:gd name="connsiteX0" fmla="*/ 1867837 w 1902508"/>
              <a:gd name="connsiteY0" fmla="*/ 12986 h 1352613"/>
              <a:gd name="connsiteX1" fmla="*/ 1902222 w 1902508"/>
              <a:gd name="connsiteY1" fmla="*/ 135905 h 1352613"/>
              <a:gd name="connsiteX2" fmla="*/ 1902222 w 1902508"/>
              <a:gd name="connsiteY2" fmla="*/ 854747 h 1352613"/>
              <a:gd name="connsiteX3" fmla="*/ 1879992 w 1902508"/>
              <a:gd name="connsiteY3" fmla="*/ 975991 h 1352613"/>
              <a:gd name="connsiteX4" fmla="*/ 1753927 w 1902508"/>
              <a:gd name="connsiteY4" fmla="*/ 1037386 h 1352613"/>
              <a:gd name="connsiteX5" fmla="*/ 148513 w 1902508"/>
              <a:gd name="connsiteY5" fmla="*/ 1349418 h 1352613"/>
              <a:gd name="connsiteX6" fmla="*/ 113689 w 1902508"/>
              <a:gd name="connsiteY6" fmla="*/ 1352399 h 1352613"/>
              <a:gd name="connsiteX7" fmla="*/ 218 w 1902508"/>
              <a:gd name="connsiteY7" fmla="*/ 1224552 h 1352613"/>
              <a:gd name="connsiteX8" fmla="*/ 218 w 1902508"/>
              <a:gd name="connsiteY8" fmla="*/ 505710 h 1352613"/>
              <a:gd name="connsiteX9" fmla="*/ 31866 w 1902508"/>
              <a:gd name="connsiteY9" fmla="*/ 371602 h 1352613"/>
              <a:gd name="connsiteX10" fmla="*/ 148513 w 1902508"/>
              <a:gd name="connsiteY10" fmla="*/ 323071 h 1352613"/>
              <a:gd name="connsiteX11" fmla="*/ 1753927 w 1902508"/>
              <a:gd name="connsiteY11" fmla="*/ 10773 h 1352613"/>
              <a:gd name="connsiteX12" fmla="*/ 1867837 w 1902508"/>
              <a:gd name="connsiteY12" fmla="*/ 12986 h 1352613"/>
              <a:gd name="connsiteX0" fmla="*/ 1867837 w 1902508"/>
              <a:gd name="connsiteY0" fmla="*/ 12986 h 1352613"/>
              <a:gd name="connsiteX1" fmla="*/ 1902222 w 1902508"/>
              <a:gd name="connsiteY1" fmla="*/ 135905 h 1352613"/>
              <a:gd name="connsiteX2" fmla="*/ 1902222 w 1902508"/>
              <a:gd name="connsiteY2" fmla="*/ 854747 h 1352613"/>
              <a:gd name="connsiteX3" fmla="*/ 1879992 w 1902508"/>
              <a:gd name="connsiteY3" fmla="*/ 975991 h 1352613"/>
              <a:gd name="connsiteX4" fmla="*/ 1753927 w 1902508"/>
              <a:gd name="connsiteY4" fmla="*/ 1037386 h 1352613"/>
              <a:gd name="connsiteX5" fmla="*/ 148513 w 1902508"/>
              <a:gd name="connsiteY5" fmla="*/ 1349418 h 1352613"/>
              <a:gd name="connsiteX6" fmla="*/ 113689 w 1902508"/>
              <a:gd name="connsiteY6" fmla="*/ 1352399 h 1352613"/>
              <a:gd name="connsiteX7" fmla="*/ 218 w 1902508"/>
              <a:gd name="connsiteY7" fmla="*/ 1224552 h 1352613"/>
              <a:gd name="connsiteX8" fmla="*/ 218 w 1902508"/>
              <a:gd name="connsiteY8" fmla="*/ 505710 h 1352613"/>
              <a:gd name="connsiteX9" fmla="*/ 31866 w 1902508"/>
              <a:gd name="connsiteY9" fmla="*/ 371602 h 1352613"/>
              <a:gd name="connsiteX10" fmla="*/ 148513 w 1902508"/>
              <a:gd name="connsiteY10" fmla="*/ 323071 h 1352613"/>
              <a:gd name="connsiteX11" fmla="*/ 1753927 w 1902508"/>
              <a:gd name="connsiteY11" fmla="*/ 10773 h 1352613"/>
              <a:gd name="connsiteX12" fmla="*/ 1867837 w 1902508"/>
              <a:gd name="connsiteY12" fmla="*/ 12986 h 1352613"/>
              <a:gd name="connsiteX0" fmla="*/ 1867837 w 1902508"/>
              <a:gd name="connsiteY0" fmla="*/ 12986 h 1352613"/>
              <a:gd name="connsiteX1" fmla="*/ 1902222 w 1902508"/>
              <a:gd name="connsiteY1" fmla="*/ 135905 h 1352613"/>
              <a:gd name="connsiteX2" fmla="*/ 1902222 w 1902508"/>
              <a:gd name="connsiteY2" fmla="*/ 854747 h 1352613"/>
              <a:gd name="connsiteX3" fmla="*/ 1879992 w 1902508"/>
              <a:gd name="connsiteY3" fmla="*/ 975991 h 1352613"/>
              <a:gd name="connsiteX4" fmla="*/ 1753927 w 1902508"/>
              <a:gd name="connsiteY4" fmla="*/ 1037386 h 1352613"/>
              <a:gd name="connsiteX5" fmla="*/ 148513 w 1902508"/>
              <a:gd name="connsiteY5" fmla="*/ 1349418 h 1352613"/>
              <a:gd name="connsiteX6" fmla="*/ 113689 w 1902508"/>
              <a:gd name="connsiteY6" fmla="*/ 1352399 h 1352613"/>
              <a:gd name="connsiteX7" fmla="*/ 218 w 1902508"/>
              <a:gd name="connsiteY7" fmla="*/ 1224552 h 1352613"/>
              <a:gd name="connsiteX8" fmla="*/ 218 w 1902508"/>
              <a:gd name="connsiteY8" fmla="*/ 505710 h 1352613"/>
              <a:gd name="connsiteX9" fmla="*/ 31866 w 1902508"/>
              <a:gd name="connsiteY9" fmla="*/ 371602 h 1352613"/>
              <a:gd name="connsiteX10" fmla="*/ 148513 w 1902508"/>
              <a:gd name="connsiteY10" fmla="*/ 323071 h 1352613"/>
              <a:gd name="connsiteX11" fmla="*/ 1753927 w 1902508"/>
              <a:gd name="connsiteY11" fmla="*/ 10773 h 1352613"/>
              <a:gd name="connsiteX12" fmla="*/ 1867837 w 1902508"/>
              <a:gd name="connsiteY12" fmla="*/ 12986 h 1352613"/>
              <a:gd name="connsiteX0" fmla="*/ 1867837 w 1902508"/>
              <a:gd name="connsiteY0" fmla="*/ 12986 h 1352613"/>
              <a:gd name="connsiteX1" fmla="*/ 1902222 w 1902508"/>
              <a:gd name="connsiteY1" fmla="*/ 135905 h 1352613"/>
              <a:gd name="connsiteX2" fmla="*/ 1902222 w 1902508"/>
              <a:gd name="connsiteY2" fmla="*/ 854747 h 1352613"/>
              <a:gd name="connsiteX3" fmla="*/ 1879992 w 1902508"/>
              <a:gd name="connsiteY3" fmla="*/ 975991 h 1352613"/>
              <a:gd name="connsiteX4" fmla="*/ 1753927 w 1902508"/>
              <a:gd name="connsiteY4" fmla="*/ 1037386 h 1352613"/>
              <a:gd name="connsiteX5" fmla="*/ 148513 w 1902508"/>
              <a:gd name="connsiteY5" fmla="*/ 1349418 h 1352613"/>
              <a:gd name="connsiteX6" fmla="*/ 113689 w 1902508"/>
              <a:gd name="connsiteY6" fmla="*/ 1352399 h 1352613"/>
              <a:gd name="connsiteX7" fmla="*/ 218 w 1902508"/>
              <a:gd name="connsiteY7" fmla="*/ 1224552 h 1352613"/>
              <a:gd name="connsiteX8" fmla="*/ 218 w 1902508"/>
              <a:gd name="connsiteY8" fmla="*/ 505710 h 1352613"/>
              <a:gd name="connsiteX9" fmla="*/ 31866 w 1902508"/>
              <a:gd name="connsiteY9" fmla="*/ 371602 h 1352613"/>
              <a:gd name="connsiteX10" fmla="*/ 148513 w 1902508"/>
              <a:gd name="connsiteY10" fmla="*/ 323071 h 1352613"/>
              <a:gd name="connsiteX11" fmla="*/ 1753927 w 1902508"/>
              <a:gd name="connsiteY11" fmla="*/ 10773 h 1352613"/>
              <a:gd name="connsiteX12" fmla="*/ 1867837 w 1902508"/>
              <a:gd name="connsiteY12" fmla="*/ 12986 h 1352613"/>
              <a:gd name="connsiteX0" fmla="*/ 1867837 w 1902508"/>
              <a:gd name="connsiteY0" fmla="*/ 12986 h 1352613"/>
              <a:gd name="connsiteX1" fmla="*/ 1902222 w 1902508"/>
              <a:gd name="connsiteY1" fmla="*/ 135905 h 1352613"/>
              <a:gd name="connsiteX2" fmla="*/ 1902222 w 1902508"/>
              <a:gd name="connsiteY2" fmla="*/ 854747 h 1352613"/>
              <a:gd name="connsiteX3" fmla="*/ 1879992 w 1902508"/>
              <a:gd name="connsiteY3" fmla="*/ 975991 h 1352613"/>
              <a:gd name="connsiteX4" fmla="*/ 1753927 w 1902508"/>
              <a:gd name="connsiteY4" fmla="*/ 1037386 h 1352613"/>
              <a:gd name="connsiteX5" fmla="*/ 148513 w 1902508"/>
              <a:gd name="connsiteY5" fmla="*/ 1349418 h 1352613"/>
              <a:gd name="connsiteX6" fmla="*/ 113689 w 1902508"/>
              <a:gd name="connsiteY6" fmla="*/ 1352399 h 1352613"/>
              <a:gd name="connsiteX7" fmla="*/ 218 w 1902508"/>
              <a:gd name="connsiteY7" fmla="*/ 1224552 h 1352613"/>
              <a:gd name="connsiteX8" fmla="*/ 218 w 1902508"/>
              <a:gd name="connsiteY8" fmla="*/ 505710 h 1352613"/>
              <a:gd name="connsiteX9" fmla="*/ 31866 w 1902508"/>
              <a:gd name="connsiteY9" fmla="*/ 371602 h 1352613"/>
              <a:gd name="connsiteX10" fmla="*/ 148513 w 1902508"/>
              <a:gd name="connsiteY10" fmla="*/ 323071 h 1352613"/>
              <a:gd name="connsiteX11" fmla="*/ 1753927 w 1902508"/>
              <a:gd name="connsiteY11" fmla="*/ 10773 h 1352613"/>
              <a:gd name="connsiteX12" fmla="*/ 1867837 w 1902508"/>
              <a:gd name="connsiteY12" fmla="*/ 12986 h 1352613"/>
              <a:gd name="connsiteX0" fmla="*/ 1867837 w 1902508"/>
              <a:gd name="connsiteY0" fmla="*/ 12986 h 1352613"/>
              <a:gd name="connsiteX1" fmla="*/ 1902222 w 1902508"/>
              <a:gd name="connsiteY1" fmla="*/ 135905 h 1352613"/>
              <a:gd name="connsiteX2" fmla="*/ 1902222 w 1902508"/>
              <a:gd name="connsiteY2" fmla="*/ 854747 h 1352613"/>
              <a:gd name="connsiteX3" fmla="*/ 1879992 w 1902508"/>
              <a:gd name="connsiteY3" fmla="*/ 975991 h 1352613"/>
              <a:gd name="connsiteX4" fmla="*/ 1753927 w 1902508"/>
              <a:gd name="connsiteY4" fmla="*/ 1037386 h 1352613"/>
              <a:gd name="connsiteX5" fmla="*/ 148513 w 1902508"/>
              <a:gd name="connsiteY5" fmla="*/ 1349418 h 1352613"/>
              <a:gd name="connsiteX6" fmla="*/ 113689 w 1902508"/>
              <a:gd name="connsiteY6" fmla="*/ 1352399 h 1352613"/>
              <a:gd name="connsiteX7" fmla="*/ 218 w 1902508"/>
              <a:gd name="connsiteY7" fmla="*/ 1224552 h 1352613"/>
              <a:gd name="connsiteX8" fmla="*/ 218 w 1902508"/>
              <a:gd name="connsiteY8" fmla="*/ 505710 h 1352613"/>
              <a:gd name="connsiteX9" fmla="*/ 31866 w 1902508"/>
              <a:gd name="connsiteY9" fmla="*/ 371602 h 1352613"/>
              <a:gd name="connsiteX10" fmla="*/ 148513 w 1902508"/>
              <a:gd name="connsiteY10" fmla="*/ 323071 h 1352613"/>
              <a:gd name="connsiteX11" fmla="*/ 1753927 w 1902508"/>
              <a:gd name="connsiteY11" fmla="*/ 10773 h 1352613"/>
              <a:gd name="connsiteX12" fmla="*/ 1867837 w 1902508"/>
              <a:gd name="connsiteY12" fmla="*/ 12986 h 1352613"/>
              <a:gd name="connsiteX0" fmla="*/ 1867837 w 1902508"/>
              <a:gd name="connsiteY0" fmla="*/ 12986 h 1352613"/>
              <a:gd name="connsiteX1" fmla="*/ 1902222 w 1902508"/>
              <a:gd name="connsiteY1" fmla="*/ 135905 h 1352613"/>
              <a:gd name="connsiteX2" fmla="*/ 1902222 w 1902508"/>
              <a:gd name="connsiteY2" fmla="*/ 854747 h 1352613"/>
              <a:gd name="connsiteX3" fmla="*/ 1879992 w 1902508"/>
              <a:gd name="connsiteY3" fmla="*/ 975991 h 1352613"/>
              <a:gd name="connsiteX4" fmla="*/ 1753927 w 1902508"/>
              <a:gd name="connsiteY4" fmla="*/ 1037386 h 1352613"/>
              <a:gd name="connsiteX5" fmla="*/ 148513 w 1902508"/>
              <a:gd name="connsiteY5" fmla="*/ 1349418 h 1352613"/>
              <a:gd name="connsiteX6" fmla="*/ 113689 w 1902508"/>
              <a:gd name="connsiteY6" fmla="*/ 1352399 h 1352613"/>
              <a:gd name="connsiteX7" fmla="*/ 218 w 1902508"/>
              <a:gd name="connsiteY7" fmla="*/ 1224552 h 1352613"/>
              <a:gd name="connsiteX8" fmla="*/ 218 w 1902508"/>
              <a:gd name="connsiteY8" fmla="*/ 505710 h 1352613"/>
              <a:gd name="connsiteX9" fmla="*/ 31866 w 1902508"/>
              <a:gd name="connsiteY9" fmla="*/ 371602 h 1352613"/>
              <a:gd name="connsiteX10" fmla="*/ 148513 w 1902508"/>
              <a:gd name="connsiteY10" fmla="*/ 323071 h 1352613"/>
              <a:gd name="connsiteX11" fmla="*/ 1753927 w 1902508"/>
              <a:gd name="connsiteY11" fmla="*/ 10773 h 1352613"/>
              <a:gd name="connsiteX12" fmla="*/ 1867837 w 1902508"/>
              <a:gd name="connsiteY12" fmla="*/ 12986 h 1352613"/>
              <a:gd name="connsiteX0" fmla="*/ 1867837 w 1902508"/>
              <a:gd name="connsiteY0" fmla="*/ 12986 h 1352613"/>
              <a:gd name="connsiteX1" fmla="*/ 1902222 w 1902508"/>
              <a:gd name="connsiteY1" fmla="*/ 135905 h 1352613"/>
              <a:gd name="connsiteX2" fmla="*/ 1902222 w 1902508"/>
              <a:gd name="connsiteY2" fmla="*/ 854747 h 1352613"/>
              <a:gd name="connsiteX3" fmla="*/ 1879992 w 1902508"/>
              <a:gd name="connsiteY3" fmla="*/ 975991 h 1352613"/>
              <a:gd name="connsiteX4" fmla="*/ 1753927 w 1902508"/>
              <a:gd name="connsiteY4" fmla="*/ 1037386 h 1352613"/>
              <a:gd name="connsiteX5" fmla="*/ 148513 w 1902508"/>
              <a:gd name="connsiteY5" fmla="*/ 1349418 h 1352613"/>
              <a:gd name="connsiteX6" fmla="*/ 113689 w 1902508"/>
              <a:gd name="connsiteY6" fmla="*/ 1352399 h 1352613"/>
              <a:gd name="connsiteX7" fmla="*/ 218 w 1902508"/>
              <a:gd name="connsiteY7" fmla="*/ 1224552 h 1352613"/>
              <a:gd name="connsiteX8" fmla="*/ 218 w 1902508"/>
              <a:gd name="connsiteY8" fmla="*/ 505710 h 1352613"/>
              <a:gd name="connsiteX9" fmla="*/ 31866 w 1902508"/>
              <a:gd name="connsiteY9" fmla="*/ 371602 h 1352613"/>
              <a:gd name="connsiteX10" fmla="*/ 148513 w 1902508"/>
              <a:gd name="connsiteY10" fmla="*/ 323071 h 1352613"/>
              <a:gd name="connsiteX11" fmla="*/ 1753927 w 1902508"/>
              <a:gd name="connsiteY11" fmla="*/ 10773 h 1352613"/>
              <a:gd name="connsiteX12" fmla="*/ 1867837 w 1902508"/>
              <a:gd name="connsiteY12" fmla="*/ 12986 h 1352613"/>
              <a:gd name="connsiteX0" fmla="*/ 1867837 w 1902508"/>
              <a:gd name="connsiteY0" fmla="*/ 12986 h 1352613"/>
              <a:gd name="connsiteX1" fmla="*/ 1902222 w 1902508"/>
              <a:gd name="connsiteY1" fmla="*/ 135905 h 1352613"/>
              <a:gd name="connsiteX2" fmla="*/ 1902222 w 1902508"/>
              <a:gd name="connsiteY2" fmla="*/ 854747 h 1352613"/>
              <a:gd name="connsiteX3" fmla="*/ 1879992 w 1902508"/>
              <a:gd name="connsiteY3" fmla="*/ 975991 h 1352613"/>
              <a:gd name="connsiteX4" fmla="*/ 1753927 w 1902508"/>
              <a:gd name="connsiteY4" fmla="*/ 1037386 h 1352613"/>
              <a:gd name="connsiteX5" fmla="*/ 148513 w 1902508"/>
              <a:gd name="connsiteY5" fmla="*/ 1349418 h 1352613"/>
              <a:gd name="connsiteX6" fmla="*/ 113689 w 1902508"/>
              <a:gd name="connsiteY6" fmla="*/ 1352399 h 1352613"/>
              <a:gd name="connsiteX7" fmla="*/ 218 w 1902508"/>
              <a:gd name="connsiteY7" fmla="*/ 1224552 h 1352613"/>
              <a:gd name="connsiteX8" fmla="*/ 218 w 1902508"/>
              <a:gd name="connsiteY8" fmla="*/ 505710 h 1352613"/>
              <a:gd name="connsiteX9" fmla="*/ 31866 w 1902508"/>
              <a:gd name="connsiteY9" fmla="*/ 371602 h 1352613"/>
              <a:gd name="connsiteX10" fmla="*/ 148513 w 1902508"/>
              <a:gd name="connsiteY10" fmla="*/ 323071 h 1352613"/>
              <a:gd name="connsiteX11" fmla="*/ 1753927 w 1902508"/>
              <a:gd name="connsiteY11" fmla="*/ 10773 h 1352613"/>
              <a:gd name="connsiteX12" fmla="*/ 1867837 w 1902508"/>
              <a:gd name="connsiteY12" fmla="*/ 12986 h 1352613"/>
              <a:gd name="connsiteX0" fmla="*/ 1877048 w 1911719"/>
              <a:gd name="connsiteY0" fmla="*/ 12986 h 1350365"/>
              <a:gd name="connsiteX1" fmla="*/ 1911433 w 1911719"/>
              <a:gd name="connsiteY1" fmla="*/ 135905 h 1350365"/>
              <a:gd name="connsiteX2" fmla="*/ 1911433 w 1911719"/>
              <a:gd name="connsiteY2" fmla="*/ 854747 h 1350365"/>
              <a:gd name="connsiteX3" fmla="*/ 1889203 w 1911719"/>
              <a:gd name="connsiteY3" fmla="*/ 975991 h 1350365"/>
              <a:gd name="connsiteX4" fmla="*/ 1763138 w 1911719"/>
              <a:gd name="connsiteY4" fmla="*/ 1037386 h 1350365"/>
              <a:gd name="connsiteX5" fmla="*/ 157724 w 1911719"/>
              <a:gd name="connsiteY5" fmla="*/ 1349418 h 1350365"/>
              <a:gd name="connsiteX6" fmla="*/ 43612 w 1911719"/>
              <a:gd name="connsiteY6" fmla="*/ 1347594 h 1350365"/>
              <a:gd name="connsiteX7" fmla="*/ 9429 w 1911719"/>
              <a:gd name="connsiteY7" fmla="*/ 1224552 h 1350365"/>
              <a:gd name="connsiteX8" fmla="*/ 9429 w 1911719"/>
              <a:gd name="connsiteY8" fmla="*/ 505710 h 1350365"/>
              <a:gd name="connsiteX9" fmla="*/ 41077 w 1911719"/>
              <a:gd name="connsiteY9" fmla="*/ 371602 h 1350365"/>
              <a:gd name="connsiteX10" fmla="*/ 157724 w 1911719"/>
              <a:gd name="connsiteY10" fmla="*/ 323071 h 1350365"/>
              <a:gd name="connsiteX11" fmla="*/ 1763138 w 1911719"/>
              <a:gd name="connsiteY11" fmla="*/ 10773 h 1350365"/>
              <a:gd name="connsiteX12" fmla="*/ 1877048 w 1911719"/>
              <a:gd name="connsiteY12" fmla="*/ 12986 h 1350365"/>
              <a:gd name="connsiteX0" fmla="*/ 1873126 w 1907797"/>
              <a:gd name="connsiteY0" fmla="*/ 12986 h 1359744"/>
              <a:gd name="connsiteX1" fmla="*/ 1907511 w 1907797"/>
              <a:gd name="connsiteY1" fmla="*/ 135905 h 1359744"/>
              <a:gd name="connsiteX2" fmla="*/ 1907511 w 1907797"/>
              <a:gd name="connsiteY2" fmla="*/ 854747 h 1359744"/>
              <a:gd name="connsiteX3" fmla="*/ 1885281 w 1907797"/>
              <a:gd name="connsiteY3" fmla="*/ 975991 h 1359744"/>
              <a:gd name="connsiteX4" fmla="*/ 1759216 w 1907797"/>
              <a:gd name="connsiteY4" fmla="*/ 1037386 h 1359744"/>
              <a:gd name="connsiteX5" fmla="*/ 153802 w 1907797"/>
              <a:gd name="connsiteY5" fmla="*/ 1349418 h 1359744"/>
              <a:gd name="connsiteX6" fmla="*/ 39690 w 1907797"/>
              <a:gd name="connsiteY6" fmla="*/ 1347594 h 1359744"/>
              <a:gd name="connsiteX7" fmla="*/ 5507 w 1907797"/>
              <a:gd name="connsiteY7" fmla="*/ 1224552 h 1359744"/>
              <a:gd name="connsiteX8" fmla="*/ 5507 w 1907797"/>
              <a:gd name="connsiteY8" fmla="*/ 505710 h 1359744"/>
              <a:gd name="connsiteX9" fmla="*/ 37155 w 1907797"/>
              <a:gd name="connsiteY9" fmla="*/ 371602 h 1359744"/>
              <a:gd name="connsiteX10" fmla="*/ 153802 w 1907797"/>
              <a:gd name="connsiteY10" fmla="*/ 323071 h 1359744"/>
              <a:gd name="connsiteX11" fmla="*/ 1759216 w 1907797"/>
              <a:gd name="connsiteY11" fmla="*/ 10773 h 1359744"/>
              <a:gd name="connsiteX12" fmla="*/ 1873126 w 1907797"/>
              <a:gd name="connsiteY12" fmla="*/ 12986 h 1359744"/>
              <a:gd name="connsiteX0" fmla="*/ 1871434 w 1906105"/>
              <a:gd name="connsiteY0" fmla="*/ 12986 h 1359744"/>
              <a:gd name="connsiteX1" fmla="*/ 1905819 w 1906105"/>
              <a:gd name="connsiteY1" fmla="*/ 135905 h 1359744"/>
              <a:gd name="connsiteX2" fmla="*/ 1905819 w 1906105"/>
              <a:gd name="connsiteY2" fmla="*/ 854747 h 1359744"/>
              <a:gd name="connsiteX3" fmla="*/ 1883589 w 1906105"/>
              <a:gd name="connsiteY3" fmla="*/ 975991 h 1359744"/>
              <a:gd name="connsiteX4" fmla="*/ 1757524 w 1906105"/>
              <a:gd name="connsiteY4" fmla="*/ 1037386 h 1359744"/>
              <a:gd name="connsiteX5" fmla="*/ 152110 w 1906105"/>
              <a:gd name="connsiteY5" fmla="*/ 1349418 h 1359744"/>
              <a:gd name="connsiteX6" fmla="*/ 37998 w 1906105"/>
              <a:gd name="connsiteY6" fmla="*/ 1347594 h 1359744"/>
              <a:gd name="connsiteX7" fmla="*/ 3815 w 1906105"/>
              <a:gd name="connsiteY7" fmla="*/ 1224552 h 1359744"/>
              <a:gd name="connsiteX8" fmla="*/ 3815 w 1906105"/>
              <a:gd name="connsiteY8" fmla="*/ 505710 h 1359744"/>
              <a:gd name="connsiteX9" fmla="*/ 35463 w 1906105"/>
              <a:gd name="connsiteY9" fmla="*/ 371602 h 1359744"/>
              <a:gd name="connsiteX10" fmla="*/ 152110 w 1906105"/>
              <a:gd name="connsiteY10" fmla="*/ 323071 h 1359744"/>
              <a:gd name="connsiteX11" fmla="*/ 1757524 w 1906105"/>
              <a:gd name="connsiteY11" fmla="*/ 10773 h 1359744"/>
              <a:gd name="connsiteX12" fmla="*/ 1871434 w 1906105"/>
              <a:gd name="connsiteY12" fmla="*/ 12986 h 1359744"/>
              <a:gd name="connsiteX0" fmla="*/ 1867619 w 1902290"/>
              <a:gd name="connsiteY0" fmla="*/ 12986 h 1362553"/>
              <a:gd name="connsiteX1" fmla="*/ 1902004 w 1902290"/>
              <a:gd name="connsiteY1" fmla="*/ 135905 h 1362553"/>
              <a:gd name="connsiteX2" fmla="*/ 1902004 w 1902290"/>
              <a:gd name="connsiteY2" fmla="*/ 854747 h 1362553"/>
              <a:gd name="connsiteX3" fmla="*/ 1879774 w 1902290"/>
              <a:gd name="connsiteY3" fmla="*/ 975991 h 1362553"/>
              <a:gd name="connsiteX4" fmla="*/ 1753709 w 1902290"/>
              <a:gd name="connsiteY4" fmla="*/ 1037386 h 1362553"/>
              <a:gd name="connsiteX5" fmla="*/ 148295 w 1902290"/>
              <a:gd name="connsiteY5" fmla="*/ 1349418 h 1362553"/>
              <a:gd name="connsiteX6" fmla="*/ 34183 w 1902290"/>
              <a:gd name="connsiteY6" fmla="*/ 1347594 h 1362553"/>
              <a:gd name="connsiteX7" fmla="*/ 0 w 1902290"/>
              <a:gd name="connsiteY7" fmla="*/ 1224552 h 1362553"/>
              <a:gd name="connsiteX8" fmla="*/ 0 w 1902290"/>
              <a:gd name="connsiteY8" fmla="*/ 505710 h 1362553"/>
              <a:gd name="connsiteX9" fmla="*/ 31648 w 1902290"/>
              <a:gd name="connsiteY9" fmla="*/ 371602 h 1362553"/>
              <a:gd name="connsiteX10" fmla="*/ 148295 w 1902290"/>
              <a:gd name="connsiteY10" fmla="*/ 323071 h 1362553"/>
              <a:gd name="connsiteX11" fmla="*/ 1753709 w 1902290"/>
              <a:gd name="connsiteY11" fmla="*/ 10773 h 1362553"/>
              <a:gd name="connsiteX12" fmla="*/ 1867619 w 1902290"/>
              <a:gd name="connsiteY12" fmla="*/ 12986 h 1362553"/>
              <a:gd name="connsiteX0" fmla="*/ 1867619 w 1902290"/>
              <a:gd name="connsiteY0" fmla="*/ 12986 h 1362704"/>
              <a:gd name="connsiteX1" fmla="*/ 1902004 w 1902290"/>
              <a:gd name="connsiteY1" fmla="*/ 135905 h 1362704"/>
              <a:gd name="connsiteX2" fmla="*/ 1902004 w 1902290"/>
              <a:gd name="connsiteY2" fmla="*/ 854747 h 1362704"/>
              <a:gd name="connsiteX3" fmla="*/ 1879774 w 1902290"/>
              <a:gd name="connsiteY3" fmla="*/ 975991 h 1362704"/>
              <a:gd name="connsiteX4" fmla="*/ 1753709 w 1902290"/>
              <a:gd name="connsiteY4" fmla="*/ 1037386 h 1362704"/>
              <a:gd name="connsiteX5" fmla="*/ 148295 w 1902290"/>
              <a:gd name="connsiteY5" fmla="*/ 1349418 h 1362704"/>
              <a:gd name="connsiteX6" fmla="*/ 34183 w 1902290"/>
              <a:gd name="connsiteY6" fmla="*/ 1347594 h 1362704"/>
              <a:gd name="connsiteX7" fmla="*/ 0 w 1902290"/>
              <a:gd name="connsiteY7" fmla="*/ 1224552 h 1362704"/>
              <a:gd name="connsiteX8" fmla="*/ 0 w 1902290"/>
              <a:gd name="connsiteY8" fmla="*/ 505710 h 1362704"/>
              <a:gd name="connsiteX9" fmla="*/ 31648 w 1902290"/>
              <a:gd name="connsiteY9" fmla="*/ 371602 h 1362704"/>
              <a:gd name="connsiteX10" fmla="*/ 148295 w 1902290"/>
              <a:gd name="connsiteY10" fmla="*/ 323071 h 1362704"/>
              <a:gd name="connsiteX11" fmla="*/ 1753709 w 1902290"/>
              <a:gd name="connsiteY11" fmla="*/ 10773 h 1362704"/>
              <a:gd name="connsiteX12" fmla="*/ 1867619 w 1902290"/>
              <a:gd name="connsiteY12" fmla="*/ 12986 h 1362704"/>
              <a:gd name="connsiteX0" fmla="*/ 1867619 w 1902290"/>
              <a:gd name="connsiteY0" fmla="*/ 12986 h 1360287"/>
              <a:gd name="connsiteX1" fmla="*/ 1902004 w 1902290"/>
              <a:gd name="connsiteY1" fmla="*/ 135905 h 1360287"/>
              <a:gd name="connsiteX2" fmla="*/ 1902004 w 1902290"/>
              <a:gd name="connsiteY2" fmla="*/ 854747 h 1360287"/>
              <a:gd name="connsiteX3" fmla="*/ 1879774 w 1902290"/>
              <a:gd name="connsiteY3" fmla="*/ 975991 h 1360287"/>
              <a:gd name="connsiteX4" fmla="*/ 1753709 w 1902290"/>
              <a:gd name="connsiteY4" fmla="*/ 1037386 h 1360287"/>
              <a:gd name="connsiteX5" fmla="*/ 148295 w 1902290"/>
              <a:gd name="connsiteY5" fmla="*/ 1349418 h 1360287"/>
              <a:gd name="connsiteX6" fmla="*/ 34183 w 1902290"/>
              <a:gd name="connsiteY6" fmla="*/ 1347594 h 1360287"/>
              <a:gd name="connsiteX7" fmla="*/ 0 w 1902290"/>
              <a:gd name="connsiteY7" fmla="*/ 1224552 h 1360287"/>
              <a:gd name="connsiteX8" fmla="*/ 0 w 1902290"/>
              <a:gd name="connsiteY8" fmla="*/ 505710 h 1360287"/>
              <a:gd name="connsiteX9" fmla="*/ 31648 w 1902290"/>
              <a:gd name="connsiteY9" fmla="*/ 371602 h 1360287"/>
              <a:gd name="connsiteX10" fmla="*/ 148295 w 1902290"/>
              <a:gd name="connsiteY10" fmla="*/ 323071 h 1360287"/>
              <a:gd name="connsiteX11" fmla="*/ 1753709 w 1902290"/>
              <a:gd name="connsiteY11" fmla="*/ 10773 h 1360287"/>
              <a:gd name="connsiteX12" fmla="*/ 1867619 w 1902290"/>
              <a:gd name="connsiteY12" fmla="*/ 12986 h 1360287"/>
              <a:gd name="connsiteX0" fmla="*/ 1867619 w 1902290"/>
              <a:gd name="connsiteY0" fmla="*/ 12986 h 1358026"/>
              <a:gd name="connsiteX1" fmla="*/ 1902004 w 1902290"/>
              <a:gd name="connsiteY1" fmla="*/ 135905 h 1358026"/>
              <a:gd name="connsiteX2" fmla="*/ 1902004 w 1902290"/>
              <a:gd name="connsiteY2" fmla="*/ 854747 h 1358026"/>
              <a:gd name="connsiteX3" fmla="*/ 1879774 w 1902290"/>
              <a:gd name="connsiteY3" fmla="*/ 975991 h 1358026"/>
              <a:gd name="connsiteX4" fmla="*/ 1753709 w 1902290"/>
              <a:gd name="connsiteY4" fmla="*/ 1037386 h 1358026"/>
              <a:gd name="connsiteX5" fmla="*/ 149096 w 1902290"/>
              <a:gd name="connsiteY5" fmla="*/ 1349418 h 1358026"/>
              <a:gd name="connsiteX6" fmla="*/ 34183 w 1902290"/>
              <a:gd name="connsiteY6" fmla="*/ 1347594 h 1358026"/>
              <a:gd name="connsiteX7" fmla="*/ 0 w 1902290"/>
              <a:gd name="connsiteY7" fmla="*/ 1224552 h 1358026"/>
              <a:gd name="connsiteX8" fmla="*/ 0 w 1902290"/>
              <a:gd name="connsiteY8" fmla="*/ 505710 h 1358026"/>
              <a:gd name="connsiteX9" fmla="*/ 31648 w 1902290"/>
              <a:gd name="connsiteY9" fmla="*/ 371602 h 1358026"/>
              <a:gd name="connsiteX10" fmla="*/ 148295 w 1902290"/>
              <a:gd name="connsiteY10" fmla="*/ 323071 h 1358026"/>
              <a:gd name="connsiteX11" fmla="*/ 1753709 w 1902290"/>
              <a:gd name="connsiteY11" fmla="*/ 10773 h 1358026"/>
              <a:gd name="connsiteX12" fmla="*/ 1867619 w 1902290"/>
              <a:gd name="connsiteY12" fmla="*/ 12986 h 1358026"/>
              <a:gd name="connsiteX0" fmla="*/ 1867619 w 1902290"/>
              <a:gd name="connsiteY0" fmla="*/ 12986 h 1359434"/>
              <a:gd name="connsiteX1" fmla="*/ 1902004 w 1902290"/>
              <a:gd name="connsiteY1" fmla="*/ 135905 h 1359434"/>
              <a:gd name="connsiteX2" fmla="*/ 1902004 w 1902290"/>
              <a:gd name="connsiteY2" fmla="*/ 854747 h 1359434"/>
              <a:gd name="connsiteX3" fmla="*/ 1879774 w 1902290"/>
              <a:gd name="connsiteY3" fmla="*/ 975991 h 1359434"/>
              <a:gd name="connsiteX4" fmla="*/ 1753709 w 1902290"/>
              <a:gd name="connsiteY4" fmla="*/ 1037386 h 1359434"/>
              <a:gd name="connsiteX5" fmla="*/ 149096 w 1902290"/>
              <a:gd name="connsiteY5" fmla="*/ 1349418 h 1359434"/>
              <a:gd name="connsiteX6" fmla="*/ 34183 w 1902290"/>
              <a:gd name="connsiteY6" fmla="*/ 1347594 h 1359434"/>
              <a:gd name="connsiteX7" fmla="*/ 0 w 1902290"/>
              <a:gd name="connsiteY7" fmla="*/ 1224552 h 1359434"/>
              <a:gd name="connsiteX8" fmla="*/ 0 w 1902290"/>
              <a:gd name="connsiteY8" fmla="*/ 505710 h 1359434"/>
              <a:gd name="connsiteX9" fmla="*/ 31648 w 1902290"/>
              <a:gd name="connsiteY9" fmla="*/ 371602 h 1359434"/>
              <a:gd name="connsiteX10" fmla="*/ 148295 w 1902290"/>
              <a:gd name="connsiteY10" fmla="*/ 323071 h 1359434"/>
              <a:gd name="connsiteX11" fmla="*/ 1753709 w 1902290"/>
              <a:gd name="connsiteY11" fmla="*/ 10773 h 1359434"/>
              <a:gd name="connsiteX12" fmla="*/ 1867619 w 1902290"/>
              <a:gd name="connsiteY12" fmla="*/ 12986 h 1359434"/>
              <a:gd name="connsiteX0" fmla="*/ 1867619 w 1902290"/>
              <a:gd name="connsiteY0" fmla="*/ 12986 h 1358913"/>
              <a:gd name="connsiteX1" fmla="*/ 1902004 w 1902290"/>
              <a:gd name="connsiteY1" fmla="*/ 135905 h 1358913"/>
              <a:gd name="connsiteX2" fmla="*/ 1902004 w 1902290"/>
              <a:gd name="connsiteY2" fmla="*/ 854747 h 1358913"/>
              <a:gd name="connsiteX3" fmla="*/ 1879774 w 1902290"/>
              <a:gd name="connsiteY3" fmla="*/ 975991 h 1358913"/>
              <a:gd name="connsiteX4" fmla="*/ 1753709 w 1902290"/>
              <a:gd name="connsiteY4" fmla="*/ 1037386 h 1358913"/>
              <a:gd name="connsiteX5" fmla="*/ 149096 w 1902290"/>
              <a:gd name="connsiteY5" fmla="*/ 1349418 h 1358913"/>
              <a:gd name="connsiteX6" fmla="*/ 34183 w 1902290"/>
              <a:gd name="connsiteY6" fmla="*/ 1347594 h 1358913"/>
              <a:gd name="connsiteX7" fmla="*/ 0 w 1902290"/>
              <a:gd name="connsiteY7" fmla="*/ 1224552 h 1358913"/>
              <a:gd name="connsiteX8" fmla="*/ 0 w 1902290"/>
              <a:gd name="connsiteY8" fmla="*/ 505710 h 1358913"/>
              <a:gd name="connsiteX9" fmla="*/ 31648 w 1902290"/>
              <a:gd name="connsiteY9" fmla="*/ 371602 h 1358913"/>
              <a:gd name="connsiteX10" fmla="*/ 148295 w 1902290"/>
              <a:gd name="connsiteY10" fmla="*/ 323071 h 1358913"/>
              <a:gd name="connsiteX11" fmla="*/ 1753709 w 1902290"/>
              <a:gd name="connsiteY11" fmla="*/ 10773 h 1358913"/>
              <a:gd name="connsiteX12" fmla="*/ 1867619 w 1902290"/>
              <a:gd name="connsiteY12" fmla="*/ 12986 h 1358913"/>
              <a:gd name="connsiteX0" fmla="*/ 1867619 w 1902290"/>
              <a:gd name="connsiteY0" fmla="*/ 12986 h 1360761"/>
              <a:gd name="connsiteX1" fmla="*/ 1902004 w 1902290"/>
              <a:gd name="connsiteY1" fmla="*/ 135905 h 1360761"/>
              <a:gd name="connsiteX2" fmla="*/ 1902004 w 1902290"/>
              <a:gd name="connsiteY2" fmla="*/ 854747 h 1360761"/>
              <a:gd name="connsiteX3" fmla="*/ 1879774 w 1902290"/>
              <a:gd name="connsiteY3" fmla="*/ 975991 h 1360761"/>
              <a:gd name="connsiteX4" fmla="*/ 1753709 w 1902290"/>
              <a:gd name="connsiteY4" fmla="*/ 1037386 h 1360761"/>
              <a:gd name="connsiteX5" fmla="*/ 149096 w 1902290"/>
              <a:gd name="connsiteY5" fmla="*/ 1349418 h 1360761"/>
              <a:gd name="connsiteX6" fmla="*/ 34183 w 1902290"/>
              <a:gd name="connsiteY6" fmla="*/ 1347594 h 1360761"/>
              <a:gd name="connsiteX7" fmla="*/ 0 w 1902290"/>
              <a:gd name="connsiteY7" fmla="*/ 1224552 h 1360761"/>
              <a:gd name="connsiteX8" fmla="*/ 0 w 1902290"/>
              <a:gd name="connsiteY8" fmla="*/ 505710 h 1360761"/>
              <a:gd name="connsiteX9" fmla="*/ 31648 w 1902290"/>
              <a:gd name="connsiteY9" fmla="*/ 371602 h 1360761"/>
              <a:gd name="connsiteX10" fmla="*/ 148295 w 1902290"/>
              <a:gd name="connsiteY10" fmla="*/ 323071 h 1360761"/>
              <a:gd name="connsiteX11" fmla="*/ 1753709 w 1902290"/>
              <a:gd name="connsiteY11" fmla="*/ 10773 h 1360761"/>
              <a:gd name="connsiteX12" fmla="*/ 1867619 w 1902290"/>
              <a:gd name="connsiteY12" fmla="*/ 12986 h 1360761"/>
              <a:gd name="connsiteX0" fmla="*/ 1867619 w 1902290"/>
              <a:gd name="connsiteY0" fmla="*/ 12986 h 1360761"/>
              <a:gd name="connsiteX1" fmla="*/ 1902004 w 1902290"/>
              <a:gd name="connsiteY1" fmla="*/ 135905 h 1360761"/>
              <a:gd name="connsiteX2" fmla="*/ 1902004 w 1902290"/>
              <a:gd name="connsiteY2" fmla="*/ 854747 h 1360761"/>
              <a:gd name="connsiteX3" fmla="*/ 1879774 w 1902290"/>
              <a:gd name="connsiteY3" fmla="*/ 975991 h 1360761"/>
              <a:gd name="connsiteX4" fmla="*/ 1753709 w 1902290"/>
              <a:gd name="connsiteY4" fmla="*/ 1037386 h 1360761"/>
              <a:gd name="connsiteX5" fmla="*/ 149096 w 1902290"/>
              <a:gd name="connsiteY5" fmla="*/ 1349418 h 1360761"/>
              <a:gd name="connsiteX6" fmla="*/ 34183 w 1902290"/>
              <a:gd name="connsiteY6" fmla="*/ 1347594 h 1360761"/>
              <a:gd name="connsiteX7" fmla="*/ 0 w 1902290"/>
              <a:gd name="connsiteY7" fmla="*/ 1224552 h 1360761"/>
              <a:gd name="connsiteX8" fmla="*/ 0 w 1902290"/>
              <a:gd name="connsiteY8" fmla="*/ 505710 h 1360761"/>
              <a:gd name="connsiteX9" fmla="*/ 31648 w 1902290"/>
              <a:gd name="connsiteY9" fmla="*/ 371602 h 1360761"/>
              <a:gd name="connsiteX10" fmla="*/ 148295 w 1902290"/>
              <a:gd name="connsiteY10" fmla="*/ 323071 h 1360761"/>
              <a:gd name="connsiteX11" fmla="*/ 1753709 w 1902290"/>
              <a:gd name="connsiteY11" fmla="*/ 10773 h 1360761"/>
              <a:gd name="connsiteX12" fmla="*/ 1867619 w 1902290"/>
              <a:gd name="connsiteY12" fmla="*/ 12986 h 1360761"/>
              <a:gd name="connsiteX0" fmla="*/ 1867619 w 1902290"/>
              <a:gd name="connsiteY0" fmla="*/ 12986 h 1360761"/>
              <a:gd name="connsiteX1" fmla="*/ 1902004 w 1902290"/>
              <a:gd name="connsiteY1" fmla="*/ 135905 h 1360761"/>
              <a:gd name="connsiteX2" fmla="*/ 1902004 w 1902290"/>
              <a:gd name="connsiteY2" fmla="*/ 854747 h 1360761"/>
              <a:gd name="connsiteX3" fmla="*/ 1879774 w 1902290"/>
              <a:gd name="connsiteY3" fmla="*/ 975991 h 1360761"/>
              <a:gd name="connsiteX4" fmla="*/ 1753709 w 1902290"/>
              <a:gd name="connsiteY4" fmla="*/ 1037386 h 1360761"/>
              <a:gd name="connsiteX5" fmla="*/ 149096 w 1902290"/>
              <a:gd name="connsiteY5" fmla="*/ 1349418 h 1360761"/>
              <a:gd name="connsiteX6" fmla="*/ 34183 w 1902290"/>
              <a:gd name="connsiteY6" fmla="*/ 1347594 h 1360761"/>
              <a:gd name="connsiteX7" fmla="*/ 0 w 1902290"/>
              <a:gd name="connsiteY7" fmla="*/ 1224552 h 1360761"/>
              <a:gd name="connsiteX8" fmla="*/ 0 w 1902290"/>
              <a:gd name="connsiteY8" fmla="*/ 505710 h 1360761"/>
              <a:gd name="connsiteX9" fmla="*/ 31648 w 1902290"/>
              <a:gd name="connsiteY9" fmla="*/ 371602 h 1360761"/>
              <a:gd name="connsiteX10" fmla="*/ 155326 w 1902290"/>
              <a:gd name="connsiteY10" fmla="*/ 319555 h 1360761"/>
              <a:gd name="connsiteX11" fmla="*/ 1753709 w 1902290"/>
              <a:gd name="connsiteY11" fmla="*/ 10773 h 1360761"/>
              <a:gd name="connsiteX12" fmla="*/ 1867619 w 1902290"/>
              <a:gd name="connsiteY12" fmla="*/ 12986 h 1360761"/>
              <a:gd name="connsiteX0" fmla="*/ 1867619 w 1902290"/>
              <a:gd name="connsiteY0" fmla="*/ 12986 h 1360761"/>
              <a:gd name="connsiteX1" fmla="*/ 1902004 w 1902290"/>
              <a:gd name="connsiteY1" fmla="*/ 135905 h 1360761"/>
              <a:gd name="connsiteX2" fmla="*/ 1902004 w 1902290"/>
              <a:gd name="connsiteY2" fmla="*/ 854747 h 1360761"/>
              <a:gd name="connsiteX3" fmla="*/ 1879774 w 1902290"/>
              <a:gd name="connsiteY3" fmla="*/ 975991 h 1360761"/>
              <a:gd name="connsiteX4" fmla="*/ 1753709 w 1902290"/>
              <a:gd name="connsiteY4" fmla="*/ 1037386 h 1360761"/>
              <a:gd name="connsiteX5" fmla="*/ 149096 w 1902290"/>
              <a:gd name="connsiteY5" fmla="*/ 1349418 h 1360761"/>
              <a:gd name="connsiteX6" fmla="*/ 34183 w 1902290"/>
              <a:gd name="connsiteY6" fmla="*/ 1347594 h 1360761"/>
              <a:gd name="connsiteX7" fmla="*/ 0 w 1902290"/>
              <a:gd name="connsiteY7" fmla="*/ 1224552 h 1360761"/>
              <a:gd name="connsiteX8" fmla="*/ 0 w 1902290"/>
              <a:gd name="connsiteY8" fmla="*/ 505710 h 1360761"/>
              <a:gd name="connsiteX9" fmla="*/ 31648 w 1902290"/>
              <a:gd name="connsiteY9" fmla="*/ 371602 h 1360761"/>
              <a:gd name="connsiteX10" fmla="*/ 155326 w 1902290"/>
              <a:gd name="connsiteY10" fmla="*/ 319555 h 1360761"/>
              <a:gd name="connsiteX11" fmla="*/ 1753709 w 1902290"/>
              <a:gd name="connsiteY11" fmla="*/ 10773 h 1360761"/>
              <a:gd name="connsiteX12" fmla="*/ 1867619 w 1902290"/>
              <a:gd name="connsiteY12" fmla="*/ 12986 h 1360761"/>
              <a:gd name="connsiteX0" fmla="*/ 1867619 w 1902290"/>
              <a:gd name="connsiteY0" fmla="*/ 12986 h 1360761"/>
              <a:gd name="connsiteX1" fmla="*/ 1902004 w 1902290"/>
              <a:gd name="connsiteY1" fmla="*/ 135905 h 1360761"/>
              <a:gd name="connsiteX2" fmla="*/ 1902004 w 1902290"/>
              <a:gd name="connsiteY2" fmla="*/ 854747 h 1360761"/>
              <a:gd name="connsiteX3" fmla="*/ 1879774 w 1902290"/>
              <a:gd name="connsiteY3" fmla="*/ 975991 h 1360761"/>
              <a:gd name="connsiteX4" fmla="*/ 1753709 w 1902290"/>
              <a:gd name="connsiteY4" fmla="*/ 1037386 h 1360761"/>
              <a:gd name="connsiteX5" fmla="*/ 149096 w 1902290"/>
              <a:gd name="connsiteY5" fmla="*/ 1349418 h 1360761"/>
              <a:gd name="connsiteX6" fmla="*/ 34183 w 1902290"/>
              <a:gd name="connsiteY6" fmla="*/ 1347594 h 1360761"/>
              <a:gd name="connsiteX7" fmla="*/ 0 w 1902290"/>
              <a:gd name="connsiteY7" fmla="*/ 1224552 h 1360761"/>
              <a:gd name="connsiteX8" fmla="*/ 0 w 1902290"/>
              <a:gd name="connsiteY8" fmla="*/ 505710 h 1360761"/>
              <a:gd name="connsiteX9" fmla="*/ 31648 w 1902290"/>
              <a:gd name="connsiteY9" fmla="*/ 371602 h 1360761"/>
              <a:gd name="connsiteX10" fmla="*/ 155326 w 1902290"/>
              <a:gd name="connsiteY10" fmla="*/ 319555 h 1360761"/>
              <a:gd name="connsiteX11" fmla="*/ 1753709 w 1902290"/>
              <a:gd name="connsiteY11" fmla="*/ 10773 h 1360761"/>
              <a:gd name="connsiteX12" fmla="*/ 1867619 w 1902290"/>
              <a:gd name="connsiteY12" fmla="*/ 12986 h 1360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902290" h="1360761">
                <a:moveTo>
                  <a:pt x="1867619" y="12986"/>
                </a:moveTo>
                <a:cubicBezTo>
                  <a:pt x="1905082" y="38138"/>
                  <a:pt x="1902668" y="77924"/>
                  <a:pt x="1902004" y="135905"/>
                </a:cubicBezTo>
                <a:lnTo>
                  <a:pt x="1902004" y="854747"/>
                </a:lnTo>
                <a:cubicBezTo>
                  <a:pt x="1902627" y="907312"/>
                  <a:pt x="1901317" y="946976"/>
                  <a:pt x="1879774" y="975991"/>
                </a:cubicBezTo>
                <a:cubicBezTo>
                  <a:pt x="1849087" y="1017321"/>
                  <a:pt x="1823646" y="1024002"/>
                  <a:pt x="1753709" y="1037386"/>
                </a:cubicBezTo>
                <a:lnTo>
                  <a:pt x="149096" y="1349418"/>
                </a:lnTo>
                <a:cubicBezTo>
                  <a:pt x="112072" y="1358514"/>
                  <a:pt x="61662" y="1370426"/>
                  <a:pt x="34183" y="1347594"/>
                </a:cubicBezTo>
                <a:cubicBezTo>
                  <a:pt x="2177" y="1321001"/>
                  <a:pt x="37" y="1293594"/>
                  <a:pt x="0" y="1224552"/>
                </a:cubicBezTo>
                <a:lnTo>
                  <a:pt x="0" y="505710"/>
                </a:lnTo>
                <a:cubicBezTo>
                  <a:pt x="405" y="458533"/>
                  <a:pt x="5760" y="402628"/>
                  <a:pt x="31648" y="371602"/>
                </a:cubicBezTo>
                <a:cubicBezTo>
                  <a:pt x="57536" y="340576"/>
                  <a:pt x="103964" y="329501"/>
                  <a:pt x="155326" y="319555"/>
                </a:cubicBezTo>
                <a:lnTo>
                  <a:pt x="1753709" y="10773"/>
                </a:lnTo>
                <a:cubicBezTo>
                  <a:pt x="1812984" y="-504"/>
                  <a:pt x="1837468" y="-7257"/>
                  <a:pt x="1867619" y="12986"/>
                </a:cubicBezTo>
                <a:close/>
              </a:path>
            </a:pathLst>
          </a:custGeom>
          <a:solidFill>
            <a:schemeClr val="tx2"/>
          </a:solidFill>
        </p:spPr>
        <p:txBody>
          <a:bodyPr wrap="square" lIns="216000" tIns="576000" rIns="144000" bIns="360000" anchor="t" anchorCtr="0">
            <a:normAutofit/>
          </a:bodyPr>
          <a:lstStyle>
            <a:lvl1pPr algn="l">
              <a:lnSpc>
                <a:spcPct val="90000"/>
              </a:lnSpc>
              <a:defRPr sz="1400" b="1" cap="none" baseline="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Edit the title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F8C2B7F-F2FC-47A0-9BB8-77505095523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Title of the presentation 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4253EC9-D4C3-40CA-B15D-1F267382B6E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D52E7CA-940C-4B6E-9E73-0245BA95FC91}" type="slidenum">
              <a:rPr lang="en-US" noProof="0" smtClean="0"/>
              <a:pPr/>
              <a:t>‹Nr.›</a:t>
            </a:fld>
            <a:r>
              <a:rPr lang="en-US" noProof="0"/>
              <a:t> /</a:t>
            </a:r>
          </a:p>
        </p:txBody>
      </p:sp>
      <p:sp>
        <p:nvSpPr>
          <p:cNvPr id="11" name="ZoneTexte 18">
            <a:extLst>
              <a:ext uri="{FF2B5EF4-FFF2-40B4-BE49-F238E27FC236}">
                <a16:creationId xmlns:a16="http://schemas.microsoft.com/office/drawing/2014/main" id="{8CB8E7C8-6F78-4956-8C43-501D911E87E3}"/>
              </a:ext>
            </a:extLst>
          </p:cNvPr>
          <p:cNvSpPr txBox="1"/>
          <p:nvPr userDrawn="1"/>
        </p:nvSpPr>
        <p:spPr>
          <a:xfrm>
            <a:off x="-2300564" y="494385"/>
            <a:ext cx="2100583" cy="1025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="1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="1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tauschen</a:t>
            </a:r>
            <a:r>
              <a:rPr lang="en-US" sz="900" b="1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Rechtsklick</a:t>
            </a:r>
            <a:r>
              <a: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auf das </a:t>
            </a:r>
            <a:r>
              <a:rPr lang="en-US" sz="90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Foto</a:t>
            </a:r>
            <a:endParaRPr lang="en-US" sz="900" baseline="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90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ändern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auswählen</a:t>
            </a:r>
            <a:endParaRPr lang="en-US" sz="900" baseline="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Gewünschtes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Ordner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Laufwerk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auswählen</a:t>
            </a:r>
            <a:endParaRPr lang="en-US" sz="90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endParaRPr lang="en-US" sz="900" b="1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584530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nde image + grande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pour une image  18">
            <a:extLst>
              <a:ext uri="{FF2B5EF4-FFF2-40B4-BE49-F238E27FC236}">
                <a16:creationId xmlns:a16="http://schemas.microsoft.com/office/drawing/2014/main" id="{4F1009D9-D378-4A9C-B28B-0E4F78E83C4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9144000" cy="3810000"/>
          </a:xfrm>
          <a:custGeom>
            <a:avLst/>
            <a:gdLst>
              <a:gd name="connsiteX0" fmla="*/ 0 w 9144000"/>
              <a:gd name="connsiteY0" fmla="*/ 0 h 3810000"/>
              <a:gd name="connsiteX1" fmla="*/ 9144000 w 9144000"/>
              <a:gd name="connsiteY1" fmla="*/ 0 h 3810000"/>
              <a:gd name="connsiteX2" fmla="*/ 9144000 w 9144000"/>
              <a:gd name="connsiteY2" fmla="*/ 3810000 h 3810000"/>
              <a:gd name="connsiteX3" fmla="*/ 7779941 w 9144000"/>
              <a:gd name="connsiteY3" fmla="*/ 3810000 h 3810000"/>
              <a:gd name="connsiteX4" fmla="*/ 8688866 w 9144000"/>
              <a:gd name="connsiteY4" fmla="*/ 3633324 h 3810000"/>
              <a:gd name="connsiteX5" fmla="*/ 8792009 w 9144000"/>
              <a:gd name="connsiteY5" fmla="*/ 3506275 h 3810000"/>
              <a:gd name="connsiteX6" fmla="*/ 8792009 w 9144000"/>
              <a:gd name="connsiteY6" fmla="*/ 1014445 h 3810000"/>
              <a:gd name="connsiteX7" fmla="*/ 8688866 w 9144000"/>
              <a:gd name="connsiteY7" fmla="*/ 927433 h 3810000"/>
              <a:gd name="connsiteX8" fmla="*/ 3638840 w 9144000"/>
              <a:gd name="connsiteY8" fmla="*/ 1908802 h 3810000"/>
              <a:gd name="connsiteX9" fmla="*/ 3535696 w 9144000"/>
              <a:gd name="connsiteY9" fmla="*/ 2035935 h 3810000"/>
              <a:gd name="connsiteX10" fmla="*/ 3535696 w 9144000"/>
              <a:gd name="connsiteY10" fmla="*/ 3810000 h 3810000"/>
              <a:gd name="connsiteX11" fmla="*/ 0 w 9144000"/>
              <a:gd name="connsiteY11" fmla="*/ 3810000 h 38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144000" h="3810000">
                <a:moveTo>
                  <a:pt x="0" y="0"/>
                </a:moveTo>
                <a:lnTo>
                  <a:pt x="9144000" y="0"/>
                </a:lnTo>
                <a:lnTo>
                  <a:pt x="9144000" y="3810000"/>
                </a:lnTo>
                <a:lnTo>
                  <a:pt x="7779941" y="3810000"/>
                </a:lnTo>
                <a:lnTo>
                  <a:pt x="8688866" y="3633324"/>
                </a:lnTo>
                <a:cubicBezTo>
                  <a:pt x="8745871" y="3622290"/>
                  <a:pt x="8792009" y="3565369"/>
                  <a:pt x="8792009" y="3506275"/>
                </a:cubicBezTo>
                <a:lnTo>
                  <a:pt x="8792009" y="1014445"/>
                </a:lnTo>
                <a:cubicBezTo>
                  <a:pt x="8792009" y="955351"/>
                  <a:pt x="8745871" y="916400"/>
                  <a:pt x="8688866" y="927433"/>
                </a:cubicBezTo>
                <a:lnTo>
                  <a:pt x="3638840" y="1908802"/>
                </a:lnTo>
                <a:cubicBezTo>
                  <a:pt x="3581918" y="1919919"/>
                  <a:pt x="3535696" y="1976757"/>
                  <a:pt x="3535696" y="2035935"/>
                </a:cubicBezTo>
                <a:lnTo>
                  <a:pt x="3535696" y="3810000"/>
                </a:lnTo>
                <a:lnTo>
                  <a:pt x="0" y="3810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bIns="612000" anchor="ctr">
            <a:noAutofit/>
          </a:bodyPr>
          <a:lstStyle>
            <a:lvl1pPr marL="0" indent="0" algn="ctr">
              <a:spcBef>
                <a:spcPts val="1200"/>
              </a:spcBef>
              <a:buNone/>
              <a:defRPr/>
            </a:lvl1pPr>
          </a:lstStyle>
          <a:p>
            <a:endParaRPr lang="en-US" noProof="0"/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ABD3710F-0552-4936-BD67-EFA1F55EF606}"/>
              </a:ext>
            </a:extLst>
          </p:cNvPr>
          <p:cNvGrpSpPr/>
          <p:nvPr userDrawn="1"/>
        </p:nvGrpSpPr>
        <p:grpSpPr>
          <a:xfrm>
            <a:off x="-252536" y="581025"/>
            <a:ext cx="144016" cy="4562475"/>
            <a:chOff x="-252536" y="-197952"/>
            <a:chExt cx="144016" cy="4562475"/>
          </a:xfrm>
        </p:grpSpPr>
        <p:cxnSp>
          <p:nvCxnSpPr>
            <p:cNvPr id="47" name="Connecteur droit 46">
              <a:extLst>
                <a:ext uri="{FF2B5EF4-FFF2-40B4-BE49-F238E27FC236}">
                  <a16:creationId xmlns:a16="http://schemas.microsoft.com/office/drawing/2014/main" id="{35EF02FC-47B6-4B91-99D5-62181834A079}"/>
                </a:ext>
              </a:extLst>
            </p:cNvPr>
            <p:cNvCxnSpPr/>
            <p:nvPr userDrawn="1"/>
          </p:nvCxnSpPr>
          <p:spPr>
            <a:xfrm>
              <a:off x="-252536" y="-197952"/>
              <a:ext cx="0" cy="4562475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Connecteur droit 47">
              <a:extLst>
                <a:ext uri="{FF2B5EF4-FFF2-40B4-BE49-F238E27FC236}">
                  <a16:creationId xmlns:a16="http://schemas.microsoft.com/office/drawing/2014/main" id="{4CD56F71-2D4F-4E7D-BCDE-080C81A03AE7}"/>
                </a:ext>
              </a:extLst>
            </p:cNvPr>
            <p:cNvCxnSpPr/>
            <p:nvPr userDrawn="1"/>
          </p:nvCxnSpPr>
          <p:spPr>
            <a:xfrm flipH="1">
              <a:off x="-252536" y="260648"/>
              <a:ext cx="144016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F8C2B7F-F2FC-47A0-9BB8-77505095523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Title of the presentation 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4253EC9-D4C3-40CA-B15D-1F267382B6E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D52E7CA-940C-4B6E-9E73-0245BA95FC91}" type="slidenum">
              <a:rPr lang="en-US" noProof="0" smtClean="0"/>
              <a:pPr/>
              <a:t>‹Nr.›</a:t>
            </a:fld>
            <a:r>
              <a:rPr lang="en-US" noProof="0"/>
              <a:t> /</a:t>
            </a:r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B384779C-7C44-49EE-9A08-67E0E77A79A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535697" y="925564"/>
            <a:ext cx="5256313" cy="3691273"/>
          </a:xfrm>
          <a:custGeom>
            <a:avLst/>
            <a:gdLst>
              <a:gd name="connsiteX0" fmla="*/ 5153170 w 5256313"/>
              <a:gd name="connsiteY0" fmla="*/ 1869 h 3691273"/>
              <a:gd name="connsiteX1" fmla="*/ 5256313 w 5256313"/>
              <a:gd name="connsiteY1" fmla="*/ 88881 h 3691273"/>
              <a:gd name="connsiteX2" fmla="*/ 5256313 w 5256313"/>
              <a:gd name="connsiteY2" fmla="*/ 2580711 h 3691273"/>
              <a:gd name="connsiteX3" fmla="*/ 5153170 w 5256313"/>
              <a:gd name="connsiteY3" fmla="*/ 2707760 h 3691273"/>
              <a:gd name="connsiteX4" fmla="*/ 103144 w 5256313"/>
              <a:gd name="connsiteY4" fmla="*/ 3689379 h 3691273"/>
              <a:gd name="connsiteX5" fmla="*/ 0 w 5256313"/>
              <a:gd name="connsiteY5" fmla="*/ 3602367 h 3691273"/>
              <a:gd name="connsiteX6" fmla="*/ 0 w 5256313"/>
              <a:gd name="connsiteY6" fmla="*/ 1110371 h 3691273"/>
              <a:gd name="connsiteX7" fmla="*/ 103144 w 5256313"/>
              <a:gd name="connsiteY7" fmla="*/ 983238 h 3691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56313" h="3691273">
                <a:moveTo>
                  <a:pt x="5153170" y="1869"/>
                </a:moveTo>
                <a:cubicBezTo>
                  <a:pt x="5210175" y="-9164"/>
                  <a:pt x="5256313" y="29787"/>
                  <a:pt x="5256313" y="88881"/>
                </a:cubicBezTo>
                <a:lnTo>
                  <a:pt x="5256313" y="2580711"/>
                </a:lnTo>
                <a:cubicBezTo>
                  <a:pt x="5256313" y="2639805"/>
                  <a:pt x="5210175" y="2696726"/>
                  <a:pt x="5153170" y="2707760"/>
                </a:cubicBezTo>
                <a:lnTo>
                  <a:pt x="103144" y="3689379"/>
                </a:lnTo>
                <a:cubicBezTo>
                  <a:pt x="46222" y="3700496"/>
                  <a:pt x="0" y="3661545"/>
                  <a:pt x="0" y="3602367"/>
                </a:cubicBezTo>
                <a:lnTo>
                  <a:pt x="0" y="1110371"/>
                </a:lnTo>
                <a:cubicBezTo>
                  <a:pt x="0" y="1051193"/>
                  <a:pt x="46222" y="994355"/>
                  <a:pt x="103144" y="983238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 lIns="216000" tIns="1116000" anchor="t">
            <a:noAutofit/>
          </a:bodyPr>
          <a:lstStyle>
            <a:lvl1pPr marL="0" indent="0">
              <a:buNone/>
              <a:defRPr sz="1700" b="1">
                <a:solidFill>
                  <a:schemeClr val="bg1"/>
                </a:solidFill>
              </a:defRPr>
            </a:lvl1pPr>
            <a:lvl2pPr marL="0" indent="0">
              <a:buNone/>
              <a:defRPr sz="1500" b="0">
                <a:solidFill>
                  <a:schemeClr val="bg1"/>
                </a:solidFill>
              </a:defRPr>
            </a:lvl2pPr>
            <a:lvl3pPr marL="0" indent="0">
              <a:buNone/>
              <a:defRPr>
                <a:solidFill>
                  <a:schemeClr val="bg1"/>
                </a:solidFill>
              </a:defRPr>
            </a:lvl3pPr>
            <a:lvl4pPr marL="0" indent="0">
              <a:buNone/>
              <a:defRPr>
                <a:solidFill>
                  <a:schemeClr val="bg1"/>
                </a:solidFill>
              </a:defRPr>
            </a:lvl4pPr>
            <a:lvl5pPr marL="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11" name="ZoneTexte 18">
            <a:extLst>
              <a:ext uri="{FF2B5EF4-FFF2-40B4-BE49-F238E27FC236}">
                <a16:creationId xmlns:a16="http://schemas.microsoft.com/office/drawing/2014/main" id="{8CB8E7C8-6F78-4956-8C43-501D911E87E3}"/>
              </a:ext>
            </a:extLst>
          </p:cNvPr>
          <p:cNvSpPr txBox="1"/>
          <p:nvPr userDrawn="1"/>
        </p:nvSpPr>
        <p:spPr>
          <a:xfrm>
            <a:off x="-2300564" y="494385"/>
            <a:ext cx="2100583" cy="1025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="1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="1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tauschen</a:t>
            </a:r>
            <a:r>
              <a:rPr lang="en-US" sz="900" b="1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Rechtsklick</a:t>
            </a:r>
            <a:r>
              <a: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auf das </a:t>
            </a:r>
            <a:r>
              <a:rPr lang="en-US" sz="90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Foto</a:t>
            </a:r>
            <a:endParaRPr lang="en-US" sz="900" baseline="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90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ändern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auswählen</a:t>
            </a:r>
            <a:endParaRPr lang="en-US" sz="900" baseline="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Gewünschtes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Ordner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Laufwerk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auswählen</a:t>
            </a:r>
            <a:endParaRPr lang="en-US" sz="90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endParaRPr lang="en-US" sz="900" b="1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238727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rande image +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pour une image  13">
            <a:extLst>
              <a:ext uri="{FF2B5EF4-FFF2-40B4-BE49-F238E27FC236}">
                <a16:creationId xmlns:a16="http://schemas.microsoft.com/office/drawing/2014/main" id="{22715650-C839-4072-AE1A-179B9741784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9144000" cy="2571749"/>
          </a:xfrm>
          <a:custGeom>
            <a:avLst/>
            <a:gdLst>
              <a:gd name="connsiteX0" fmla="*/ 2820339 w 9144000"/>
              <a:gd name="connsiteY0" fmla="*/ 347744 h 2571749"/>
              <a:gd name="connsiteX1" fmla="*/ 2728379 w 9144000"/>
              <a:gd name="connsiteY1" fmla="*/ 362258 h 2571749"/>
              <a:gd name="connsiteX2" fmla="*/ 562862 w 9144000"/>
              <a:gd name="connsiteY2" fmla="*/ 780602 h 2571749"/>
              <a:gd name="connsiteX3" fmla="*/ 395301 w 9144000"/>
              <a:gd name="connsiteY3" fmla="*/ 851116 h 2571749"/>
              <a:gd name="connsiteX4" fmla="*/ 352424 w 9144000"/>
              <a:gd name="connsiteY4" fmla="*/ 1032808 h 2571749"/>
              <a:gd name="connsiteX5" fmla="*/ 352424 w 9144000"/>
              <a:gd name="connsiteY5" fmla="*/ 2006707 h 2571749"/>
              <a:gd name="connsiteX6" fmla="*/ 398736 w 9144000"/>
              <a:gd name="connsiteY6" fmla="*/ 2173406 h 2571749"/>
              <a:gd name="connsiteX7" fmla="*/ 554422 w 9144000"/>
              <a:gd name="connsiteY7" fmla="*/ 2175877 h 2571749"/>
              <a:gd name="connsiteX8" fmla="*/ 2728379 w 9144000"/>
              <a:gd name="connsiteY8" fmla="*/ 1753131 h 2571749"/>
              <a:gd name="connsiteX9" fmla="*/ 2899174 w 9144000"/>
              <a:gd name="connsiteY9" fmla="*/ 1669952 h 2571749"/>
              <a:gd name="connsiteX10" fmla="*/ 2929292 w 9144000"/>
              <a:gd name="connsiteY10" fmla="*/ 1505689 h 2571749"/>
              <a:gd name="connsiteX11" fmla="*/ 2929292 w 9144000"/>
              <a:gd name="connsiteY11" fmla="*/ 531789 h 2571749"/>
              <a:gd name="connsiteX12" fmla="*/ 2882707 w 9144000"/>
              <a:gd name="connsiteY12" fmla="*/ 365257 h 2571749"/>
              <a:gd name="connsiteX13" fmla="*/ 2820339 w 9144000"/>
              <a:gd name="connsiteY13" fmla="*/ 347744 h 2571749"/>
              <a:gd name="connsiteX14" fmla="*/ 0 w 9144000"/>
              <a:gd name="connsiteY14" fmla="*/ 0 h 2571749"/>
              <a:gd name="connsiteX15" fmla="*/ 9144000 w 9144000"/>
              <a:gd name="connsiteY15" fmla="*/ 0 h 2571749"/>
              <a:gd name="connsiteX16" fmla="*/ 9144000 w 9144000"/>
              <a:gd name="connsiteY16" fmla="*/ 2571749 h 2571749"/>
              <a:gd name="connsiteX17" fmla="*/ 0 w 9144000"/>
              <a:gd name="connsiteY17" fmla="*/ 2571749 h 2571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9144000" h="2571749">
                <a:moveTo>
                  <a:pt x="2820339" y="347744"/>
                </a:moveTo>
                <a:cubicBezTo>
                  <a:pt x="2796902" y="348513"/>
                  <a:pt x="2768533" y="354619"/>
                  <a:pt x="2728379" y="362258"/>
                </a:cubicBezTo>
                <a:lnTo>
                  <a:pt x="562862" y="780602"/>
                </a:lnTo>
                <a:cubicBezTo>
                  <a:pt x="493276" y="794077"/>
                  <a:pt x="430375" y="809081"/>
                  <a:pt x="395301" y="851116"/>
                </a:cubicBezTo>
                <a:cubicBezTo>
                  <a:pt x="360228" y="893150"/>
                  <a:pt x="352973" y="968891"/>
                  <a:pt x="352424" y="1032808"/>
                </a:cubicBezTo>
                <a:lnTo>
                  <a:pt x="352424" y="2006707"/>
                </a:lnTo>
                <a:cubicBezTo>
                  <a:pt x="352474" y="2100246"/>
                  <a:pt x="355374" y="2137378"/>
                  <a:pt x="398736" y="2173406"/>
                </a:cubicBezTo>
                <a:cubicBezTo>
                  <a:pt x="435965" y="2204339"/>
                  <a:pt x="504261" y="2188201"/>
                  <a:pt x="554422" y="2175877"/>
                </a:cubicBezTo>
                <a:lnTo>
                  <a:pt x="2728379" y="1753131"/>
                </a:lnTo>
                <a:cubicBezTo>
                  <a:pt x="2823131" y="1734998"/>
                  <a:pt x="2857599" y="1725947"/>
                  <a:pt x="2899174" y="1669952"/>
                </a:cubicBezTo>
                <a:cubicBezTo>
                  <a:pt x="2928361" y="1630642"/>
                  <a:pt x="2930136" y="1576905"/>
                  <a:pt x="2929292" y="1505689"/>
                </a:cubicBezTo>
                <a:lnTo>
                  <a:pt x="2929292" y="531789"/>
                </a:lnTo>
                <a:cubicBezTo>
                  <a:pt x="2930191" y="453236"/>
                  <a:pt x="2933462" y="399333"/>
                  <a:pt x="2882707" y="365257"/>
                </a:cubicBezTo>
                <a:cubicBezTo>
                  <a:pt x="2862282" y="351544"/>
                  <a:pt x="2843777" y="346975"/>
                  <a:pt x="2820339" y="347744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2571749"/>
                </a:lnTo>
                <a:lnTo>
                  <a:pt x="0" y="257174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bIns="612000" anchor="ctr">
            <a:noAutofit/>
          </a:bodyPr>
          <a:lstStyle>
            <a:lvl1pPr marL="0" indent="0" algn="ctr">
              <a:spcBef>
                <a:spcPts val="1200"/>
              </a:spcBef>
              <a:buNone/>
              <a:defRPr/>
            </a:lvl1pPr>
          </a:lstStyle>
          <a:p>
            <a:endParaRPr lang="en-US" noProof="0"/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ABD3710F-0552-4936-BD67-EFA1F55EF606}"/>
              </a:ext>
            </a:extLst>
          </p:cNvPr>
          <p:cNvGrpSpPr/>
          <p:nvPr userDrawn="1"/>
        </p:nvGrpSpPr>
        <p:grpSpPr>
          <a:xfrm>
            <a:off x="-252536" y="581025"/>
            <a:ext cx="144016" cy="4562475"/>
            <a:chOff x="-252536" y="-197952"/>
            <a:chExt cx="144016" cy="4562475"/>
          </a:xfrm>
        </p:grpSpPr>
        <p:cxnSp>
          <p:nvCxnSpPr>
            <p:cNvPr id="47" name="Connecteur droit 46">
              <a:extLst>
                <a:ext uri="{FF2B5EF4-FFF2-40B4-BE49-F238E27FC236}">
                  <a16:creationId xmlns:a16="http://schemas.microsoft.com/office/drawing/2014/main" id="{35EF02FC-47B6-4B91-99D5-62181834A079}"/>
                </a:ext>
              </a:extLst>
            </p:cNvPr>
            <p:cNvCxnSpPr/>
            <p:nvPr userDrawn="1"/>
          </p:nvCxnSpPr>
          <p:spPr>
            <a:xfrm>
              <a:off x="-252536" y="-197952"/>
              <a:ext cx="0" cy="4562475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Connecteur droit 47">
              <a:extLst>
                <a:ext uri="{FF2B5EF4-FFF2-40B4-BE49-F238E27FC236}">
                  <a16:creationId xmlns:a16="http://schemas.microsoft.com/office/drawing/2014/main" id="{4CD56F71-2D4F-4E7D-BCDE-080C81A03AE7}"/>
                </a:ext>
              </a:extLst>
            </p:cNvPr>
            <p:cNvCxnSpPr/>
            <p:nvPr userDrawn="1"/>
          </p:nvCxnSpPr>
          <p:spPr>
            <a:xfrm flipH="1">
              <a:off x="-252536" y="260648"/>
              <a:ext cx="144016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Titre 41">
            <a:extLst>
              <a:ext uri="{FF2B5EF4-FFF2-40B4-BE49-F238E27FC236}">
                <a16:creationId xmlns:a16="http://schemas.microsoft.com/office/drawing/2014/main" id="{F14351B7-4B85-4EC0-AD2F-742EE77C41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2425" y="347663"/>
            <a:ext cx="2577255" cy="1843582"/>
          </a:xfrm>
          <a:custGeom>
            <a:avLst/>
            <a:gdLst>
              <a:gd name="connsiteX0" fmla="*/ 1789045 w 1902457"/>
              <a:gd name="connsiteY0" fmla="*/ 227 h 1345049"/>
              <a:gd name="connsiteX1" fmla="*/ 1902222 w 1902457"/>
              <a:gd name="connsiteY1" fmla="*/ 128341 h 1345049"/>
              <a:gd name="connsiteX2" fmla="*/ 1902222 w 1902457"/>
              <a:gd name="connsiteY2" fmla="*/ 847183 h 1345049"/>
              <a:gd name="connsiteX3" fmla="*/ 1753927 w 1902457"/>
              <a:gd name="connsiteY3" fmla="*/ 1029822 h 1345049"/>
              <a:gd name="connsiteX4" fmla="*/ 148513 w 1902457"/>
              <a:gd name="connsiteY4" fmla="*/ 1341854 h 1345049"/>
              <a:gd name="connsiteX5" fmla="*/ 113689 w 1902457"/>
              <a:gd name="connsiteY5" fmla="*/ 1344835 h 1345049"/>
              <a:gd name="connsiteX6" fmla="*/ 218 w 1902457"/>
              <a:gd name="connsiteY6" fmla="*/ 1216988 h 1345049"/>
              <a:gd name="connsiteX7" fmla="*/ 218 w 1902457"/>
              <a:gd name="connsiteY7" fmla="*/ 498146 h 1345049"/>
              <a:gd name="connsiteX8" fmla="*/ 148513 w 1902457"/>
              <a:gd name="connsiteY8" fmla="*/ 315507 h 1345049"/>
              <a:gd name="connsiteX9" fmla="*/ 1753927 w 1902457"/>
              <a:gd name="connsiteY9" fmla="*/ 3209 h 1345049"/>
              <a:gd name="connsiteX10" fmla="*/ 1789045 w 1902457"/>
              <a:gd name="connsiteY10" fmla="*/ 227 h 1345049"/>
              <a:gd name="connsiteX0" fmla="*/ 1789045 w 1902457"/>
              <a:gd name="connsiteY0" fmla="*/ 227 h 1345049"/>
              <a:gd name="connsiteX1" fmla="*/ 1902222 w 1902457"/>
              <a:gd name="connsiteY1" fmla="*/ 128341 h 1345049"/>
              <a:gd name="connsiteX2" fmla="*/ 1902222 w 1902457"/>
              <a:gd name="connsiteY2" fmla="*/ 847183 h 1345049"/>
              <a:gd name="connsiteX3" fmla="*/ 1753927 w 1902457"/>
              <a:gd name="connsiteY3" fmla="*/ 1029822 h 1345049"/>
              <a:gd name="connsiteX4" fmla="*/ 148513 w 1902457"/>
              <a:gd name="connsiteY4" fmla="*/ 1341854 h 1345049"/>
              <a:gd name="connsiteX5" fmla="*/ 113689 w 1902457"/>
              <a:gd name="connsiteY5" fmla="*/ 1344835 h 1345049"/>
              <a:gd name="connsiteX6" fmla="*/ 218 w 1902457"/>
              <a:gd name="connsiteY6" fmla="*/ 1216988 h 1345049"/>
              <a:gd name="connsiteX7" fmla="*/ 218 w 1902457"/>
              <a:gd name="connsiteY7" fmla="*/ 498146 h 1345049"/>
              <a:gd name="connsiteX8" fmla="*/ 148513 w 1902457"/>
              <a:gd name="connsiteY8" fmla="*/ 315507 h 1345049"/>
              <a:gd name="connsiteX9" fmla="*/ 1753927 w 1902457"/>
              <a:gd name="connsiteY9" fmla="*/ 3209 h 1345049"/>
              <a:gd name="connsiteX10" fmla="*/ 1789045 w 1902457"/>
              <a:gd name="connsiteY10" fmla="*/ 227 h 1345049"/>
              <a:gd name="connsiteX0" fmla="*/ 1789045 w 1902457"/>
              <a:gd name="connsiteY0" fmla="*/ 227 h 1345049"/>
              <a:gd name="connsiteX1" fmla="*/ 1902222 w 1902457"/>
              <a:gd name="connsiteY1" fmla="*/ 128341 h 1345049"/>
              <a:gd name="connsiteX2" fmla="*/ 1902222 w 1902457"/>
              <a:gd name="connsiteY2" fmla="*/ 847183 h 1345049"/>
              <a:gd name="connsiteX3" fmla="*/ 1753927 w 1902457"/>
              <a:gd name="connsiteY3" fmla="*/ 1029822 h 1345049"/>
              <a:gd name="connsiteX4" fmla="*/ 148513 w 1902457"/>
              <a:gd name="connsiteY4" fmla="*/ 1341854 h 1345049"/>
              <a:gd name="connsiteX5" fmla="*/ 113689 w 1902457"/>
              <a:gd name="connsiteY5" fmla="*/ 1344835 h 1345049"/>
              <a:gd name="connsiteX6" fmla="*/ 218 w 1902457"/>
              <a:gd name="connsiteY6" fmla="*/ 1216988 h 1345049"/>
              <a:gd name="connsiteX7" fmla="*/ 218 w 1902457"/>
              <a:gd name="connsiteY7" fmla="*/ 498146 h 1345049"/>
              <a:gd name="connsiteX8" fmla="*/ 148513 w 1902457"/>
              <a:gd name="connsiteY8" fmla="*/ 315507 h 1345049"/>
              <a:gd name="connsiteX9" fmla="*/ 1753927 w 1902457"/>
              <a:gd name="connsiteY9" fmla="*/ 3209 h 1345049"/>
              <a:gd name="connsiteX10" fmla="*/ 1789045 w 1902457"/>
              <a:gd name="connsiteY10" fmla="*/ 227 h 1345049"/>
              <a:gd name="connsiteX0" fmla="*/ 1789045 w 1902457"/>
              <a:gd name="connsiteY0" fmla="*/ 227 h 1345049"/>
              <a:gd name="connsiteX1" fmla="*/ 1902222 w 1902457"/>
              <a:gd name="connsiteY1" fmla="*/ 128341 h 1345049"/>
              <a:gd name="connsiteX2" fmla="*/ 1902222 w 1902457"/>
              <a:gd name="connsiteY2" fmla="*/ 847183 h 1345049"/>
              <a:gd name="connsiteX3" fmla="*/ 1753927 w 1902457"/>
              <a:gd name="connsiteY3" fmla="*/ 1029822 h 1345049"/>
              <a:gd name="connsiteX4" fmla="*/ 148513 w 1902457"/>
              <a:gd name="connsiteY4" fmla="*/ 1341854 h 1345049"/>
              <a:gd name="connsiteX5" fmla="*/ 113689 w 1902457"/>
              <a:gd name="connsiteY5" fmla="*/ 1344835 h 1345049"/>
              <a:gd name="connsiteX6" fmla="*/ 218 w 1902457"/>
              <a:gd name="connsiteY6" fmla="*/ 1216988 h 1345049"/>
              <a:gd name="connsiteX7" fmla="*/ 218 w 1902457"/>
              <a:gd name="connsiteY7" fmla="*/ 498146 h 1345049"/>
              <a:gd name="connsiteX8" fmla="*/ 148513 w 1902457"/>
              <a:gd name="connsiteY8" fmla="*/ 315507 h 1345049"/>
              <a:gd name="connsiteX9" fmla="*/ 1753927 w 1902457"/>
              <a:gd name="connsiteY9" fmla="*/ 3209 h 1345049"/>
              <a:gd name="connsiteX10" fmla="*/ 1789045 w 1902457"/>
              <a:gd name="connsiteY10" fmla="*/ 227 h 1345049"/>
              <a:gd name="connsiteX0" fmla="*/ 1789045 w 1902457"/>
              <a:gd name="connsiteY0" fmla="*/ 227 h 1345049"/>
              <a:gd name="connsiteX1" fmla="*/ 1902222 w 1902457"/>
              <a:gd name="connsiteY1" fmla="*/ 128341 h 1345049"/>
              <a:gd name="connsiteX2" fmla="*/ 1902222 w 1902457"/>
              <a:gd name="connsiteY2" fmla="*/ 847183 h 1345049"/>
              <a:gd name="connsiteX3" fmla="*/ 1753927 w 1902457"/>
              <a:gd name="connsiteY3" fmla="*/ 1029822 h 1345049"/>
              <a:gd name="connsiteX4" fmla="*/ 148513 w 1902457"/>
              <a:gd name="connsiteY4" fmla="*/ 1341854 h 1345049"/>
              <a:gd name="connsiteX5" fmla="*/ 113689 w 1902457"/>
              <a:gd name="connsiteY5" fmla="*/ 1344835 h 1345049"/>
              <a:gd name="connsiteX6" fmla="*/ 218 w 1902457"/>
              <a:gd name="connsiteY6" fmla="*/ 1216988 h 1345049"/>
              <a:gd name="connsiteX7" fmla="*/ 218 w 1902457"/>
              <a:gd name="connsiteY7" fmla="*/ 498146 h 1345049"/>
              <a:gd name="connsiteX8" fmla="*/ 148513 w 1902457"/>
              <a:gd name="connsiteY8" fmla="*/ 315507 h 1345049"/>
              <a:gd name="connsiteX9" fmla="*/ 1753927 w 1902457"/>
              <a:gd name="connsiteY9" fmla="*/ 3209 h 1345049"/>
              <a:gd name="connsiteX10" fmla="*/ 1789045 w 1902457"/>
              <a:gd name="connsiteY10" fmla="*/ 227 h 1345049"/>
              <a:gd name="connsiteX0" fmla="*/ 1789045 w 1902457"/>
              <a:gd name="connsiteY0" fmla="*/ 227 h 1345049"/>
              <a:gd name="connsiteX1" fmla="*/ 1902222 w 1902457"/>
              <a:gd name="connsiteY1" fmla="*/ 128341 h 1345049"/>
              <a:gd name="connsiteX2" fmla="*/ 1902222 w 1902457"/>
              <a:gd name="connsiteY2" fmla="*/ 847183 h 1345049"/>
              <a:gd name="connsiteX3" fmla="*/ 1753927 w 1902457"/>
              <a:gd name="connsiteY3" fmla="*/ 1029822 h 1345049"/>
              <a:gd name="connsiteX4" fmla="*/ 148513 w 1902457"/>
              <a:gd name="connsiteY4" fmla="*/ 1341854 h 1345049"/>
              <a:gd name="connsiteX5" fmla="*/ 113689 w 1902457"/>
              <a:gd name="connsiteY5" fmla="*/ 1344835 h 1345049"/>
              <a:gd name="connsiteX6" fmla="*/ 218 w 1902457"/>
              <a:gd name="connsiteY6" fmla="*/ 1216988 h 1345049"/>
              <a:gd name="connsiteX7" fmla="*/ 218 w 1902457"/>
              <a:gd name="connsiteY7" fmla="*/ 498146 h 1345049"/>
              <a:gd name="connsiteX8" fmla="*/ 148513 w 1902457"/>
              <a:gd name="connsiteY8" fmla="*/ 315507 h 1345049"/>
              <a:gd name="connsiteX9" fmla="*/ 1753927 w 1902457"/>
              <a:gd name="connsiteY9" fmla="*/ 3209 h 1345049"/>
              <a:gd name="connsiteX10" fmla="*/ 1789045 w 1902457"/>
              <a:gd name="connsiteY10" fmla="*/ 227 h 1345049"/>
              <a:gd name="connsiteX0" fmla="*/ 1789045 w 1902457"/>
              <a:gd name="connsiteY0" fmla="*/ 227 h 1345049"/>
              <a:gd name="connsiteX1" fmla="*/ 1902222 w 1902457"/>
              <a:gd name="connsiteY1" fmla="*/ 128341 h 1345049"/>
              <a:gd name="connsiteX2" fmla="*/ 1902222 w 1902457"/>
              <a:gd name="connsiteY2" fmla="*/ 847183 h 1345049"/>
              <a:gd name="connsiteX3" fmla="*/ 1753927 w 1902457"/>
              <a:gd name="connsiteY3" fmla="*/ 1029822 h 1345049"/>
              <a:gd name="connsiteX4" fmla="*/ 148513 w 1902457"/>
              <a:gd name="connsiteY4" fmla="*/ 1341854 h 1345049"/>
              <a:gd name="connsiteX5" fmla="*/ 113689 w 1902457"/>
              <a:gd name="connsiteY5" fmla="*/ 1344835 h 1345049"/>
              <a:gd name="connsiteX6" fmla="*/ 218 w 1902457"/>
              <a:gd name="connsiteY6" fmla="*/ 1216988 h 1345049"/>
              <a:gd name="connsiteX7" fmla="*/ 218 w 1902457"/>
              <a:gd name="connsiteY7" fmla="*/ 498146 h 1345049"/>
              <a:gd name="connsiteX8" fmla="*/ 148513 w 1902457"/>
              <a:gd name="connsiteY8" fmla="*/ 315507 h 1345049"/>
              <a:gd name="connsiteX9" fmla="*/ 1753927 w 1902457"/>
              <a:gd name="connsiteY9" fmla="*/ 3209 h 1345049"/>
              <a:gd name="connsiteX10" fmla="*/ 1789045 w 1902457"/>
              <a:gd name="connsiteY10" fmla="*/ 227 h 1345049"/>
              <a:gd name="connsiteX0" fmla="*/ 1789045 w 1902704"/>
              <a:gd name="connsiteY0" fmla="*/ 227 h 1345049"/>
              <a:gd name="connsiteX1" fmla="*/ 1902222 w 1902704"/>
              <a:gd name="connsiteY1" fmla="*/ 128341 h 1345049"/>
              <a:gd name="connsiteX2" fmla="*/ 1902222 w 1902704"/>
              <a:gd name="connsiteY2" fmla="*/ 847183 h 1345049"/>
              <a:gd name="connsiteX3" fmla="*/ 1753927 w 1902704"/>
              <a:gd name="connsiteY3" fmla="*/ 1029822 h 1345049"/>
              <a:gd name="connsiteX4" fmla="*/ 148513 w 1902704"/>
              <a:gd name="connsiteY4" fmla="*/ 1341854 h 1345049"/>
              <a:gd name="connsiteX5" fmla="*/ 113689 w 1902704"/>
              <a:gd name="connsiteY5" fmla="*/ 1344835 h 1345049"/>
              <a:gd name="connsiteX6" fmla="*/ 218 w 1902704"/>
              <a:gd name="connsiteY6" fmla="*/ 1216988 h 1345049"/>
              <a:gd name="connsiteX7" fmla="*/ 218 w 1902704"/>
              <a:gd name="connsiteY7" fmla="*/ 498146 h 1345049"/>
              <a:gd name="connsiteX8" fmla="*/ 148513 w 1902704"/>
              <a:gd name="connsiteY8" fmla="*/ 315507 h 1345049"/>
              <a:gd name="connsiteX9" fmla="*/ 1753927 w 1902704"/>
              <a:gd name="connsiteY9" fmla="*/ 3209 h 1345049"/>
              <a:gd name="connsiteX10" fmla="*/ 1789045 w 1902704"/>
              <a:gd name="connsiteY10" fmla="*/ 227 h 1345049"/>
              <a:gd name="connsiteX0" fmla="*/ 1789045 w 1917127"/>
              <a:gd name="connsiteY0" fmla="*/ 227 h 1345049"/>
              <a:gd name="connsiteX1" fmla="*/ 1902222 w 1917127"/>
              <a:gd name="connsiteY1" fmla="*/ 128341 h 1345049"/>
              <a:gd name="connsiteX2" fmla="*/ 1902222 w 1917127"/>
              <a:gd name="connsiteY2" fmla="*/ 847183 h 1345049"/>
              <a:gd name="connsiteX3" fmla="*/ 1879992 w 1917127"/>
              <a:gd name="connsiteY3" fmla="*/ 968427 h 1345049"/>
              <a:gd name="connsiteX4" fmla="*/ 1753927 w 1917127"/>
              <a:gd name="connsiteY4" fmla="*/ 1029822 h 1345049"/>
              <a:gd name="connsiteX5" fmla="*/ 148513 w 1917127"/>
              <a:gd name="connsiteY5" fmla="*/ 1341854 h 1345049"/>
              <a:gd name="connsiteX6" fmla="*/ 113689 w 1917127"/>
              <a:gd name="connsiteY6" fmla="*/ 1344835 h 1345049"/>
              <a:gd name="connsiteX7" fmla="*/ 218 w 1917127"/>
              <a:gd name="connsiteY7" fmla="*/ 1216988 h 1345049"/>
              <a:gd name="connsiteX8" fmla="*/ 218 w 1917127"/>
              <a:gd name="connsiteY8" fmla="*/ 498146 h 1345049"/>
              <a:gd name="connsiteX9" fmla="*/ 148513 w 1917127"/>
              <a:gd name="connsiteY9" fmla="*/ 315507 h 1345049"/>
              <a:gd name="connsiteX10" fmla="*/ 1753927 w 1917127"/>
              <a:gd name="connsiteY10" fmla="*/ 3209 h 1345049"/>
              <a:gd name="connsiteX11" fmla="*/ 1789045 w 1917127"/>
              <a:gd name="connsiteY11" fmla="*/ 227 h 1345049"/>
              <a:gd name="connsiteX0" fmla="*/ 1789045 w 1902457"/>
              <a:gd name="connsiteY0" fmla="*/ 227 h 1345049"/>
              <a:gd name="connsiteX1" fmla="*/ 1902222 w 1902457"/>
              <a:gd name="connsiteY1" fmla="*/ 128341 h 1345049"/>
              <a:gd name="connsiteX2" fmla="*/ 1902222 w 1902457"/>
              <a:gd name="connsiteY2" fmla="*/ 847183 h 1345049"/>
              <a:gd name="connsiteX3" fmla="*/ 1879992 w 1902457"/>
              <a:gd name="connsiteY3" fmla="*/ 968427 h 1345049"/>
              <a:gd name="connsiteX4" fmla="*/ 1753927 w 1902457"/>
              <a:gd name="connsiteY4" fmla="*/ 1029822 h 1345049"/>
              <a:gd name="connsiteX5" fmla="*/ 148513 w 1902457"/>
              <a:gd name="connsiteY5" fmla="*/ 1341854 h 1345049"/>
              <a:gd name="connsiteX6" fmla="*/ 113689 w 1902457"/>
              <a:gd name="connsiteY6" fmla="*/ 1344835 h 1345049"/>
              <a:gd name="connsiteX7" fmla="*/ 218 w 1902457"/>
              <a:gd name="connsiteY7" fmla="*/ 1216988 h 1345049"/>
              <a:gd name="connsiteX8" fmla="*/ 218 w 1902457"/>
              <a:gd name="connsiteY8" fmla="*/ 498146 h 1345049"/>
              <a:gd name="connsiteX9" fmla="*/ 148513 w 1902457"/>
              <a:gd name="connsiteY9" fmla="*/ 315507 h 1345049"/>
              <a:gd name="connsiteX10" fmla="*/ 1753927 w 1902457"/>
              <a:gd name="connsiteY10" fmla="*/ 3209 h 1345049"/>
              <a:gd name="connsiteX11" fmla="*/ 1789045 w 1902457"/>
              <a:gd name="connsiteY11" fmla="*/ 227 h 1345049"/>
              <a:gd name="connsiteX0" fmla="*/ 1789045 w 1902457"/>
              <a:gd name="connsiteY0" fmla="*/ 227 h 1345049"/>
              <a:gd name="connsiteX1" fmla="*/ 1902222 w 1902457"/>
              <a:gd name="connsiteY1" fmla="*/ 128341 h 1345049"/>
              <a:gd name="connsiteX2" fmla="*/ 1902222 w 1902457"/>
              <a:gd name="connsiteY2" fmla="*/ 847183 h 1345049"/>
              <a:gd name="connsiteX3" fmla="*/ 1879992 w 1902457"/>
              <a:gd name="connsiteY3" fmla="*/ 968427 h 1345049"/>
              <a:gd name="connsiteX4" fmla="*/ 1753927 w 1902457"/>
              <a:gd name="connsiteY4" fmla="*/ 1029822 h 1345049"/>
              <a:gd name="connsiteX5" fmla="*/ 148513 w 1902457"/>
              <a:gd name="connsiteY5" fmla="*/ 1341854 h 1345049"/>
              <a:gd name="connsiteX6" fmla="*/ 113689 w 1902457"/>
              <a:gd name="connsiteY6" fmla="*/ 1344835 h 1345049"/>
              <a:gd name="connsiteX7" fmla="*/ 218 w 1902457"/>
              <a:gd name="connsiteY7" fmla="*/ 1216988 h 1345049"/>
              <a:gd name="connsiteX8" fmla="*/ 218 w 1902457"/>
              <a:gd name="connsiteY8" fmla="*/ 498146 h 1345049"/>
              <a:gd name="connsiteX9" fmla="*/ 148513 w 1902457"/>
              <a:gd name="connsiteY9" fmla="*/ 315507 h 1345049"/>
              <a:gd name="connsiteX10" fmla="*/ 1753927 w 1902457"/>
              <a:gd name="connsiteY10" fmla="*/ 3209 h 1345049"/>
              <a:gd name="connsiteX11" fmla="*/ 1789045 w 1902457"/>
              <a:gd name="connsiteY11" fmla="*/ 227 h 1345049"/>
              <a:gd name="connsiteX0" fmla="*/ 1789045 w 1902457"/>
              <a:gd name="connsiteY0" fmla="*/ 227 h 1345049"/>
              <a:gd name="connsiteX1" fmla="*/ 1902222 w 1902457"/>
              <a:gd name="connsiteY1" fmla="*/ 128341 h 1345049"/>
              <a:gd name="connsiteX2" fmla="*/ 1902222 w 1902457"/>
              <a:gd name="connsiteY2" fmla="*/ 847183 h 1345049"/>
              <a:gd name="connsiteX3" fmla="*/ 1879992 w 1902457"/>
              <a:gd name="connsiteY3" fmla="*/ 968427 h 1345049"/>
              <a:gd name="connsiteX4" fmla="*/ 1753927 w 1902457"/>
              <a:gd name="connsiteY4" fmla="*/ 1029822 h 1345049"/>
              <a:gd name="connsiteX5" fmla="*/ 148513 w 1902457"/>
              <a:gd name="connsiteY5" fmla="*/ 1341854 h 1345049"/>
              <a:gd name="connsiteX6" fmla="*/ 113689 w 1902457"/>
              <a:gd name="connsiteY6" fmla="*/ 1344835 h 1345049"/>
              <a:gd name="connsiteX7" fmla="*/ 218 w 1902457"/>
              <a:gd name="connsiteY7" fmla="*/ 1216988 h 1345049"/>
              <a:gd name="connsiteX8" fmla="*/ 218 w 1902457"/>
              <a:gd name="connsiteY8" fmla="*/ 498146 h 1345049"/>
              <a:gd name="connsiteX9" fmla="*/ 148513 w 1902457"/>
              <a:gd name="connsiteY9" fmla="*/ 315507 h 1345049"/>
              <a:gd name="connsiteX10" fmla="*/ 1753927 w 1902457"/>
              <a:gd name="connsiteY10" fmla="*/ 3209 h 1345049"/>
              <a:gd name="connsiteX11" fmla="*/ 1789045 w 1902457"/>
              <a:gd name="connsiteY11" fmla="*/ 227 h 1345049"/>
              <a:gd name="connsiteX0" fmla="*/ 1789045 w 1902457"/>
              <a:gd name="connsiteY0" fmla="*/ 227 h 1345049"/>
              <a:gd name="connsiteX1" fmla="*/ 1902222 w 1902457"/>
              <a:gd name="connsiteY1" fmla="*/ 128341 h 1345049"/>
              <a:gd name="connsiteX2" fmla="*/ 1902222 w 1902457"/>
              <a:gd name="connsiteY2" fmla="*/ 847183 h 1345049"/>
              <a:gd name="connsiteX3" fmla="*/ 1879992 w 1902457"/>
              <a:gd name="connsiteY3" fmla="*/ 968427 h 1345049"/>
              <a:gd name="connsiteX4" fmla="*/ 1753927 w 1902457"/>
              <a:gd name="connsiteY4" fmla="*/ 1029822 h 1345049"/>
              <a:gd name="connsiteX5" fmla="*/ 148513 w 1902457"/>
              <a:gd name="connsiteY5" fmla="*/ 1341854 h 1345049"/>
              <a:gd name="connsiteX6" fmla="*/ 113689 w 1902457"/>
              <a:gd name="connsiteY6" fmla="*/ 1344835 h 1345049"/>
              <a:gd name="connsiteX7" fmla="*/ 218 w 1902457"/>
              <a:gd name="connsiteY7" fmla="*/ 1216988 h 1345049"/>
              <a:gd name="connsiteX8" fmla="*/ 218 w 1902457"/>
              <a:gd name="connsiteY8" fmla="*/ 498146 h 1345049"/>
              <a:gd name="connsiteX9" fmla="*/ 148513 w 1902457"/>
              <a:gd name="connsiteY9" fmla="*/ 315507 h 1345049"/>
              <a:gd name="connsiteX10" fmla="*/ 1753927 w 1902457"/>
              <a:gd name="connsiteY10" fmla="*/ 3209 h 1345049"/>
              <a:gd name="connsiteX11" fmla="*/ 1789045 w 1902457"/>
              <a:gd name="connsiteY11" fmla="*/ 227 h 1345049"/>
              <a:gd name="connsiteX0" fmla="*/ 1789045 w 1902457"/>
              <a:gd name="connsiteY0" fmla="*/ 227 h 1345049"/>
              <a:gd name="connsiteX1" fmla="*/ 1902222 w 1902457"/>
              <a:gd name="connsiteY1" fmla="*/ 128341 h 1345049"/>
              <a:gd name="connsiteX2" fmla="*/ 1902222 w 1902457"/>
              <a:gd name="connsiteY2" fmla="*/ 847183 h 1345049"/>
              <a:gd name="connsiteX3" fmla="*/ 1879992 w 1902457"/>
              <a:gd name="connsiteY3" fmla="*/ 968427 h 1345049"/>
              <a:gd name="connsiteX4" fmla="*/ 1753927 w 1902457"/>
              <a:gd name="connsiteY4" fmla="*/ 1029822 h 1345049"/>
              <a:gd name="connsiteX5" fmla="*/ 148513 w 1902457"/>
              <a:gd name="connsiteY5" fmla="*/ 1341854 h 1345049"/>
              <a:gd name="connsiteX6" fmla="*/ 113689 w 1902457"/>
              <a:gd name="connsiteY6" fmla="*/ 1344835 h 1345049"/>
              <a:gd name="connsiteX7" fmla="*/ 218 w 1902457"/>
              <a:gd name="connsiteY7" fmla="*/ 1216988 h 1345049"/>
              <a:gd name="connsiteX8" fmla="*/ 218 w 1902457"/>
              <a:gd name="connsiteY8" fmla="*/ 498146 h 1345049"/>
              <a:gd name="connsiteX9" fmla="*/ 148513 w 1902457"/>
              <a:gd name="connsiteY9" fmla="*/ 315507 h 1345049"/>
              <a:gd name="connsiteX10" fmla="*/ 1753927 w 1902457"/>
              <a:gd name="connsiteY10" fmla="*/ 3209 h 1345049"/>
              <a:gd name="connsiteX11" fmla="*/ 1789045 w 1902457"/>
              <a:gd name="connsiteY11" fmla="*/ 227 h 1345049"/>
              <a:gd name="connsiteX0" fmla="*/ 1789045 w 1902457"/>
              <a:gd name="connsiteY0" fmla="*/ 227 h 1345049"/>
              <a:gd name="connsiteX1" fmla="*/ 1902222 w 1902457"/>
              <a:gd name="connsiteY1" fmla="*/ 128341 h 1345049"/>
              <a:gd name="connsiteX2" fmla="*/ 1902222 w 1902457"/>
              <a:gd name="connsiteY2" fmla="*/ 847183 h 1345049"/>
              <a:gd name="connsiteX3" fmla="*/ 1879992 w 1902457"/>
              <a:gd name="connsiteY3" fmla="*/ 968427 h 1345049"/>
              <a:gd name="connsiteX4" fmla="*/ 1753927 w 1902457"/>
              <a:gd name="connsiteY4" fmla="*/ 1029822 h 1345049"/>
              <a:gd name="connsiteX5" fmla="*/ 148513 w 1902457"/>
              <a:gd name="connsiteY5" fmla="*/ 1341854 h 1345049"/>
              <a:gd name="connsiteX6" fmla="*/ 113689 w 1902457"/>
              <a:gd name="connsiteY6" fmla="*/ 1344835 h 1345049"/>
              <a:gd name="connsiteX7" fmla="*/ 218 w 1902457"/>
              <a:gd name="connsiteY7" fmla="*/ 1216988 h 1345049"/>
              <a:gd name="connsiteX8" fmla="*/ 218 w 1902457"/>
              <a:gd name="connsiteY8" fmla="*/ 498146 h 1345049"/>
              <a:gd name="connsiteX9" fmla="*/ 148513 w 1902457"/>
              <a:gd name="connsiteY9" fmla="*/ 315507 h 1345049"/>
              <a:gd name="connsiteX10" fmla="*/ 1753927 w 1902457"/>
              <a:gd name="connsiteY10" fmla="*/ 3209 h 1345049"/>
              <a:gd name="connsiteX11" fmla="*/ 1789045 w 1902457"/>
              <a:gd name="connsiteY11" fmla="*/ 227 h 1345049"/>
              <a:gd name="connsiteX0" fmla="*/ 1789045 w 1902457"/>
              <a:gd name="connsiteY0" fmla="*/ 227 h 1345049"/>
              <a:gd name="connsiteX1" fmla="*/ 1902222 w 1902457"/>
              <a:gd name="connsiteY1" fmla="*/ 128341 h 1345049"/>
              <a:gd name="connsiteX2" fmla="*/ 1902222 w 1902457"/>
              <a:gd name="connsiteY2" fmla="*/ 847183 h 1345049"/>
              <a:gd name="connsiteX3" fmla="*/ 1879992 w 1902457"/>
              <a:gd name="connsiteY3" fmla="*/ 968427 h 1345049"/>
              <a:gd name="connsiteX4" fmla="*/ 1753927 w 1902457"/>
              <a:gd name="connsiteY4" fmla="*/ 1029822 h 1345049"/>
              <a:gd name="connsiteX5" fmla="*/ 148513 w 1902457"/>
              <a:gd name="connsiteY5" fmla="*/ 1341854 h 1345049"/>
              <a:gd name="connsiteX6" fmla="*/ 113689 w 1902457"/>
              <a:gd name="connsiteY6" fmla="*/ 1344835 h 1345049"/>
              <a:gd name="connsiteX7" fmla="*/ 218 w 1902457"/>
              <a:gd name="connsiteY7" fmla="*/ 1216988 h 1345049"/>
              <a:gd name="connsiteX8" fmla="*/ 218 w 1902457"/>
              <a:gd name="connsiteY8" fmla="*/ 498146 h 1345049"/>
              <a:gd name="connsiteX9" fmla="*/ 148513 w 1902457"/>
              <a:gd name="connsiteY9" fmla="*/ 315507 h 1345049"/>
              <a:gd name="connsiteX10" fmla="*/ 1753927 w 1902457"/>
              <a:gd name="connsiteY10" fmla="*/ 3209 h 1345049"/>
              <a:gd name="connsiteX11" fmla="*/ 1789045 w 1902457"/>
              <a:gd name="connsiteY11" fmla="*/ 227 h 1345049"/>
              <a:gd name="connsiteX0" fmla="*/ 1789045 w 1902457"/>
              <a:gd name="connsiteY0" fmla="*/ 227 h 1345049"/>
              <a:gd name="connsiteX1" fmla="*/ 1902222 w 1902457"/>
              <a:gd name="connsiteY1" fmla="*/ 128341 h 1345049"/>
              <a:gd name="connsiteX2" fmla="*/ 1902222 w 1902457"/>
              <a:gd name="connsiteY2" fmla="*/ 847183 h 1345049"/>
              <a:gd name="connsiteX3" fmla="*/ 1879992 w 1902457"/>
              <a:gd name="connsiteY3" fmla="*/ 968427 h 1345049"/>
              <a:gd name="connsiteX4" fmla="*/ 1753927 w 1902457"/>
              <a:gd name="connsiteY4" fmla="*/ 1029822 h 1345049"/>
              <a:gd name="connsiteX5" fmla="*/ 148513 w 1902457"/>
              <a:gd name="connsiteY5" fmla="*/ 1341854 h 1345049"/>
              <a:gd name="connsiteX6" fmla="*/ 113689 w 1902457"/>
              <a:gd name="connsiteY6" fmla="*/ 1344835 h 1345049"/>
              <a:gd name="connsiteX7" fmla="*/ 218 w 1902457"/>
              <a:gd name="connsiteY7" fmla="*/ 1216988 h 1345049"/>
              <a:gd name="connsiteX8" fmla="*/ 218 w 1902457"/>
              <a:gd name="connsiteY8" fmla="*/ 498146 h 1345049"/>
              <a:gd name="connsiteX9" fmla="*/ 148513 w 1902457"/>
              <a:gd name="connsiteY9" fmla="*/ 315507 h 1345049"/>
              <a:gd name="connsiteX10" fmla="*/ 1753927 w 1902457"/>
              <a:gd name="connsiteY10" fmla="*/ 3209 h 1345049"/>
              <a:gd name="connsiteX11" fmla="*/ 1789045 w 1902457"/>
              <a:gd name="connsiteY11" fmla="*/ 227 h 1345049"/>
              <a:gd name="connsiteX0" fmla="*/ 1789045 w 1902457"/>
              <a:gd name="connsiteY0" fmla="*/ 227 h 1345049"/>
              <a:gd name="connsiteX1" fmla="*/ 1902222 w 1902457"/>
              <a:gd name="connsiteY1" fmla="*/ 128341 h 1345049"/>
              <a:gd name="connsiteX2" fmla="*/ 1902222 w 1902457"/>
              <a:gd name="connsiteY2" fmla="*/ 847183 h 1345049"/>
              <a:gd name="connsiteX3" fmla="*/ 1879992 w 1902457"/>
              <a:gd name="connsiteY3" fmla="*/ 968427 h 1345049"/>
              <a:gd name="connsiteX4" fmla="*/ 1753927 w 1902457"/>
              <a:gd name="connsiteY4" fmla="*/ 1029822 h 1345049"/>
              <a:gd name="connsiteX5" fmla="*/ 148513 w 1902457"/>
              <a:gd name="connsiteY5" fmla="*/ 1341854 h 1345049"/>
              <a:gd name="connsiteX6" fmla="*/ 113689 w 1902457"/>
              <a:gd name="connsiteY6" fmla="*/ 1344835 h 1345049"/>
              <a:gd name="connsiteX7" fmla="*/ 218 w 1902457"/>
              <a:gd name="connsiteY7" fmla="*/ 1216988 h 1345049"/>
              <a:gd name="connsiteX8" fmla="*/ 218 w 1902457"/>
              <a:gd name="connsiteY8" fmla="*/ 498146 h 1345049"/>
              <a:gd name="connsiteX9" fmla="*/ 148513 w 1902457"/>
              <a:gd name="connsiteY9" fmla="*/ 315507 h 1345049"/>
              <a:gd name="connsiteX10" fmla="*/ 1753927 w 1902457"/>
              <a:gd name="connsiteY10" fmla="*/ 3209 h 1345049"/>
              <a:gd name="connsiteX11" fmla="*/ 1789045 w 1902457"/>
              <a:gd name="connsiteY11" fmla="*/ 227 h 1345049"/>
              <a:gd name="connsiteX0" fmla="*/ 1789045 w 1902457"/>
              <a:gd name="connsiteY0" fmla="*/ 227 h 1345049"/>
              <a:gd name="connsiteX1" fmla="*/ 1902222 w 1902457"/>
              <a:gd name="connsiteY1" fmla="*/ 128341 h 1345049"/>
              <a:gd name="connsiteX2" fmla="*/ 1902222 w 1902457"/>
              <a:gd name="connsiteY2" fmla="*/ 847183 h 1345049"/>
              <a:gd name="connsiteX3" fmla="*/ 1879992 w 1902457"/>
              <a:gd name="connsiteY3" fmla="*/ 968427 h 1345049"/>
              <a:gd name="connsiteX4" fmla="*/ 1753927 w 1902457"/>
              <a:gd name="connsiteY4" fmla="*/ 1029822 h 1345049"/>
              <a:gd name="connsiteX5" fmla="*/ 148513 w 1902457"/>
              <a:gd name="connsiteY5" fmla="*/ 1341854 h 1345049"/>
              <a:gd name="connsiteX6" fmla="*/ 113689 w 1902457"/>
              <a:gd name="connsiteY6" fmla="*/ 1344835 h 1345049"/>
              <a:gd name="connsiteX7" fmla="*/ 218 w 1902457"/>
              <a:gd name="connsiteY7" fmla="*/ 1216988 h 1345049"/>
              <a:gd name="connsiteX8" fmla="*/ 218 w 1902457"/>
              <a:gd name="connsiteY8" fmla="*/ 498146 h 1345049"/>
              <a:gd name="connsiteX9" fmla="*/ 148513 w 1902457"/>
              <a:gd name="connsiteY9" fmla="*/ 315507 h 1345049"/>
              <a:gd name="connsiteX10" fmla="*/ 1753927 w 1902457"/>
              <a:gd name="connsiteY10" fmla="*/ 3209 h 1345049"/>
              <a:gd name="connsiteX11" fmla="*/ 1789045 w 1902457"/>
              <a:gd name="connsiteY11" fmla="*/ 227 h 1345049"/>
              <a:gd name="connsiteX0" fmla="*/ 1789045 w 1902457"/>
              <a:gd name="connsiteY0" fmla="*/ 227 h 1345049"/>
              <a:gd name="connsiteX1" fmla="*/ 1902222 w 1902457"/>
              <a:gd name="connsiteY1" fmla="*/ 128341 h 1345049"/>
              <a:gd name="connsiteX2" fmla="*/ 1902222 w 1902457"/>
              <a:gd name="connsiteY2" fmla="*/ 847183 h 1345049"/>
              <a:gd name="connsiteX3" fmla="*/ 1879992 w 1902457"/>
              <a:gd name="connsiteY3" fmla="*/ 968427 h 1345049"/>
              <a:gd name="connsiteX4" fmla="*/ 1753927 w 1902457"/>
              <a:gd name="connsiteY4" fmla="*/ 1029822 h 1345049"/>
              <a:gd name="connsiteX5" fmla="*/ 148513 w 1902457"/>
              <a:gd name="connsiteY5" fmla="*/ 1341854 h 1345049"/>
              <a:gd name="connsiteX6" fmla="*/ 113689 w 1902457"/>
              <a:gd name="connsiteY6" fmla="*/ 1344835 h 1345049"/>
              <a:gd name="connsiteX7" fmla="*/ 218 w 1902457"/>
              <a:gd name="connsiteY7" fmla="*/ 1216988 h 1345049"/>
              <a:gd name="connsiteX8" fmla="*/ 218 w 1902457"/>
              <a:gd name="connsiteY8" fmla="*/ 498146 h 1345049"/>
              <a:gd name="connsiteX9" fmla="*/ 148513 w 1902457"/>
              <a:gd name="connsiteY9" fmla="*/ 315507 h 1345049"/>
              <a:gd name="connsiteX10" fmla="*/ 1753927 w 1902457"/>
              <a:gd name="connsiteY10" fmla="*/ 3209 h 1345049"/>
              <a:gd name="connsiteX11" fmla="*/ 1789045 w 1902457"/>
              <a:gd name="connsiteY11" fmla="*/ 227 h 1345049"/>
              <a:gd name="connsiteX0" fmla="*/ 1789045 w 1902457"/>
              <a:gd name="connsiteY0" fmla="*/ 227 h 1345049"/>
              <a:gd name="connsiteX1" fmla="*/ 1902222 w 1902457"/>
              <a:gd name="connsiteY1" fmla="*/ 128341 h 1345049"/>
              <a:gd name="connsiteX2" fmla="*/ 1902222 w 1902457"/>
              <a:gd name="connsiteY2" fmla="*/ 847183 h 1345049"/>
              <a:gd name="connsiteX3" fmla="*/ 1879992 w 1902457"/>
              <a:gd name="connsiteY3" fmla="*/ 968427 h 1345049"/>
              <a:gd name="connsiteX4" fmla="*/ 1753927 w 1902457"/>
              <a:gd name="connsiteY4" fmla="*/ 1029822 h 1345049"/>
              <a:gd name="connsiteX5" fmla="*/ 148513 w 1902457"/>
              <a:gd name="connsiteY5" fmla="*/ 1341854 h 1345049"/>
              <a:gd name="connsiteX6" fmla="*/ 113689 w 1902457"/>
              <a:gd name="connsiteY6" fmla="*/ 1344835 h 1345049"/>
              <a:gd name="connsiteX7" fmla="*/ 218 w 1902457"/>
              <a:gd name="connsiteY7" fmla="*/ 1216988 h 1345049"/>
              <a:gd name="connsiteX8" fmla="*/ 218 w 1902457"/>
              <a:gd name="connsiteY8" fmla="*/ 498146 h 1345049"/>
              <a:gd name="connsiteX9" fmla="*/ 148513 w 1902457"/>
              <a:gd name="connsiteY9" fmla="*/ 315507 h 1345049"/>
              <a:gd name="connsiteX10" fmla="*/ 1753927 w 1902457"/>
              <a:gd name="connsiteY10" fmla="*/ 3209 h 1345049"/>
              <a:gd name="connsiteX11" fmla="*/ 1789045 w 1902457"/>
              <a:gd name="connsiteY11" fmla="*/ 227 h 1345049"/>
              <a:gd name="connsiteX0" fmla="*/ 1789045 w 1902457"/>
              <a:gd name="connsiteY0" fmla="*/ 227 h 1345049"/>
              <a:gd name="connsiteX1" fmla="*/ 1902222 w 1902457"/>
              <a:gd name="connsiteY1" fmla="*/ 128341 h 1345049"/>
              <a:gd name="connsiteX2" fmla="*/ 1902222 w 1902457"/>
              <a:gd name="connsiteY2" fmla="*/ 847183 h 1345049"/>
              <a:gd name="connsiteX3" fmla="*/ 1879992 w 1902457"/>
              <a:gd name="connsiteY3" fmla="*/ 968427 h 1345049"/>
              <a:gd name="connsiteX4" fmla="*/ 1753927 w 1902457"/>
              <a:gd name="connsiteY4" fmla="*/ 1029822 h 1345049"/>
              <a:gd name="connsiteX5" fmla="*/ 148513 w 1902457"/>
              <a:gd name="connsiteY5" fmla="*/ 1341854 h 1345049"/>
              <a:gd name="connsiteX6" fmla="*/ 113689 w 1902457"/>
              <a:gd name="connsiteY6" fmla="*/ 1344835 h 1345049"/>
              <a:gd name="connsiteX7" fmla="*/ 218 w 1902457"/>
              <a:gd name="connsiteY7" fmla="*/ 1216988 h 1345049"/>
              <a:gd name="connsiteX8" fmla="*/ 218 w 1902457"/>
              <a:gd name="connsiteY8" fmla="*/ 498146 h 1345049"/>
              <a:gd name="connsiteX9" fmla="*/ 148513 w 1902457"/>
              <a:gd name="connsiteY9" fmla="*/ 315507 h 1345049"/>
              <a:gd name="connsiteX10" fmla="*/ 1753927 w 1902457"/>
              <a:gd name="connsiteY10" fmla="*/ 3209 h 1345049"/>
              <a:gd name="connsiteX11" fmla="*/ 1789045 w 1902457"/>
              <a:gd name="connsiteY11" fmla="*/ 227 h 1345049"/>
              <a:gd name="connsiteX0" fmla="*/ 1865239 w 1910449"/>
              <a:gd name="connsiteY0" fmla="*/ 6256 h 1342420"/>
              <a:gd name="connsiteX1" fmla="*/ 1902222 w 1910449"/>
              <a:gd name="connsiteY1" fmla="*/ 125712 h 1342420"/>
              <a:gd name="connsiteX2" fmla="*/ 1902222 w 1910449"/>
              <a:gd name="connsiteY2" fmla="*/ 844554 h 1342420"/>
              <a:gd name="connsiteX3" fmla="*/ 1879992 w 1910449"/>
              <a:gd name="connsiteY3" fmla="*/ 965798 h 1342420"/>
              <a:gd name="connsiteX4" fmla="*/ 1753927 w 1910449"/>
              <a:gd name="connsiteY4" fmla="*/ 1027193 h 1342420"/>
              <a:gd name="connsiteX5" fmla="*/ 148513 w 1910449"/>
              <a:gd name="connsiteY5" fmla="*/ 1339225 h 1342420"/>
              <a:gd name="connsiteX6" fmla="*/ 113689 w 1910449"/>
              <a:gd name="connsiteY6" fmla="*/ 1342206 h 1342420"/>
              <a:gd name="connsiteX7" fmla="*/ 218 w 1910449"/>
              <a:gd name="connsiteY7" fmla="*/ 1214359 h 1342420"/>
              <a:gd name="connsiteX8" fmla="*/ 218 w 1910449"/>
              <a:gd name="connsiteY8" fmla="*/ 495517 h 1342420"/>
              <a:gd name="connsiteX9" fmla="*/ 148513 w 1910449"/>
              <a:gd name="connsiteY9" fmla="*/ 312878 h 1342420"/>
              <a:gd name="connsiteX10" fmla="*/ 1753927 w 1910449"/>
              <a:gd name="connsiteY10" fmla="*/ 580 h 1342420"/>
              <a:gd name="connsiteX11" fmla="*/ 1865239 w 1910449"/>
              <a:gd name="connsiteY11" fmla="*/ 6256 h 1342420"/>
              <a:gd name="connsiteX0" fmla="*/ 1865239 w 1902954"/>
              <a:gd name="connsiteY0" fmla="*/ 6256 h 1342420"/>
              <a:gd name="connsiteX1" fmla="*/ 1902222 w 1902954"/>
              <a:gd name="connsiteY1" fmla="*/ 125712 h 1342420"/>
              <a:gd name="connsiteX2" fmla="*/ 1902222 w 1902954"/>
              <a:gd name="connsiteY2" fmla="*/ 844554 h 1342420"/>
              <a:gd name="connsiteX3" fmla="*/ 1879992 w 1902954"/>
              <a:gd name="connsiteY3" fmla="*/ 965798 h 1342420"/>
              <a:gd name="connsiteX4" fmla="*/ 1753927 w 1902954"/>
              <a:gd name="connsiteY4" fmla="*/ 1027193 h 1342420"/>
              <a:gd name="connsiteX5" fmla="*/ 148513 w 1902954"/>
              <a:gd name="connsiteY5" fmla="*/ 1339225 h 1342420"/>
              <a:gd name="connsiteX6" fmla="*/ 113689 w 1902954"/>
              <a:gd name="connsiteY6" fmla="*/ 1342206 h 1342420"/>
              <a:gd name="connsiteX7" fmla="*/ 218 w 1902954"/>
              <a:gd name="connsiteY7" fmla="*/ 1214359 h 1342420"/>
              <a:gd name="connsiteX8" fmla="*/ 218 w 1902954"/>
              <a:gd name="connsiteY8" fmla="*/ 495517 h 1342420"/>
              <a:gd name="connsiteX9" fmla="*/ 148513 w 1902954"/>
              <a:gd name="connsiteY9" fmla="*/ 312878 h 1342420"/>
              <a:gd name="connsiteX10" fmla="*/ 1753927 w 1902954"/>
              <a:gd name="connsiteY10" fmla="*/ 580 h 1342420"/>
              <a:gd name="connsiteX11" fmla="*/ 1865239 w 1902954"/>
              <a:gd name="connsiteY11" fmla="*/ 6256 h 1342420"/>
              <a:gd name="connsiteX0" fmla="*/ 1865239 w 1910051"/>
              <a:gd name="connsiteY0" fmla="*/ 31812 h 1367976"/>
              <a:gd name="connsiteX1" fmla="*/ 1902222 w 1910051"/>
              <a:gd name="connsiteY1" fmla="*/ 151268 h 1367976"/>
              <a:gd name="connsiteX2" fmla="*/ 1902222 w 1910051"/>
              <a:gd name="connsiteY2" fmla="*/ 870110 h 1367976"/>
              <a:gd name="connsiteX3" fmla="*/ 1879992 w 1910051"/>
              <a:gd name="connsiteY3" fmla="*/ 991354 h 1367976"/>
              <a:gd name="connsiteX4" fmla="*/ 1753927 w 1910051"/>
              <a:gd name="connsiteY4" fmla="*/ 1052749 h 1367976"/>
              <a:gd name="connsiteX5" fmla="*/ 148513 w 1910051"/>
              <a:gd name="connsiteY5" fmla="*/ 1364781 h 1367976"/>
              <a:gd name="connsiteX6" fmla="*/ 113689 w 1910051"/>
              <a:gd name="connsiteY6" fmla="*/ 1367762 h 1367976"/>
              <a:gd name="connsiteX7" fmla="*/ 218 w 1910051"/>
              <a:gd name="connsiteY7" fmla="*/ 1239915 h 1367976"/>
              <a:gd name="connsiteX8" fmla="*/ 218 w 1910051"/>
              <a:gd name="connsiteY8" fmla="*/ 521073 h 1367976"/>
              <a:gd name="connsiteX9" fmla="*/ 148513 w 1910051"/>
              <a:gd name="connsiteY9" fmla="*/ 338434 h 1367976"/>
              <a:gd name="connsiteX10" fmla="*/ 1753927 w 1910051"/>
              <a:gd name="connsiteY10" fmla="*/ 26136 h 1367976"/>
              <a:gd name="connsiteX11" fmla="*/ 1865239 w 1910051"/>
              <a:gd name="connsiteY11" fmla="*/ 31812 h 1367976"/>
              <a:gd name="connsiteX0" fmla="*/ 1865239 w 1902954"/>
              <a:gd name="connsiteY0" fmla="*/ 14204 h 1350368"/>
              <a:gd name="connsiteX1" fmla="*/ 1902222 w 1902954"/>
              <a:gd name="connsiteY1" fmla="*/ 133660 h 1350368"/>
              <a:gd name="connsiteX2" fmla="*/ 1902222 w 1902954"/>
              <a:gd name="connsiteY2" fmla="*/ 852502 h 1350368"/>
              <a:gd name="connsiteX3" fmla="*/ 1879992 w 1902954"/>
              <a:gd name="connsiteY3" fmla="*/ 973746 h 1350368"/>
              <a:gd name="connsiteX4" fmla="*/ 1753927 w 1902954"/>
              <a:gd name="connsiteY4" fmla="*/ 1035141 h 1350368"/>
              <a:gd name="connsiteX5" fmla="*/ 148513 w 1902954"/>
              <a:gd name="connsiteY5" fmla="*/ 1347173 h 1350368"/>
              <a:gd name="connsiteX6" fmla="*/ 113689 w 1902954"/>
              <a:gd name="connsiteY6" fmla="*/ 1350154 h 1350368"/>
              <a:gd name="connsiteX7" fmla="*/ 218 w 1902954"/>
              <a:gd name="connsiteY7" fmla="*/ 1222307 h 1350368"/>
              <a:gd name="connsiteX8" fmla="*/ 218 w 1902954"/>
              <a:gd name="connsiteY8" fmla="*/ 503465 h 1350368"/>
              <a:gd name="connsiteX9" fmla="*/ 148513 w 1902954"/>
              <a:gd name="connsiteY9" fmla="*/ 320826 h 1350368"/>
              <a:gd name="connsiteX10" fmla="*/ 1753927 w 1902954"/>
              <a:gd name="connsiteY10" fmla="*/ 8528 h 1350368"/>
              <a:gd name="connsiteX11" fmla="*/ 1865239 w 1902954"/>
              <a:gd name="connsiteY11" fmla="*/ 14204 h 1350368"/>
              <a:gd name="connsiteX0" fmla="*/ 1866971 w 1903028"/>
              <a:gd name="connsiteY0" fmla="*/ 13777 h 1350807"/>
              <a:gd name="connsiteX1" fmla="*/ 1902222 w 1903028"/>
              <a:gd name="connsiteY1" fmla="*/ 134099 h 1350807"/>
              <a:gd name="connsiteX2" fmla="*/ 1902222 w 1903028"/>
              <a:gd name="connsiteY2" fmla="*/ 852941 h 1350807"/>
              <a:gd name="connsiteX3" fmla="*/ 1879992 w 1903028"/>
              <a:gd name="connsiteY3" fmla="*/ 974185 h 1350807"/>
              <a:gd name="connsiteX4" fmla="*/ 1753927 w 1903028"/>
              <a:gd name="connsiteY4" fmla="*/ 1035580 h 1350807"/>
              <a:gd name="connsiteX5" fmla="*/ 148513 w 1903028"/>
              <a:gd name="connsiteY5" fmla="*/ 1347612 h 1350807"/>
              <a:gd name="connsiteX6" fmla="*/ 113689 w 1903028"/>
              <a:gd name="connsiteY6" fmla="*/ 1350593 h 1350807"/>
              <a:gd name="connsiteX7" fmla="*/ 218 w 1903028"/>
              <a:gd name="connsiteY7" fmla="*/ 1222746 h 1350807"/>
              <a:gd name="connsiteX8" fmla="*/ 218 w 1903028"/>
              <a:gd name="connsiteY8" fmla="*/ 503904 h 1350807"/>
              <a:gd name="connsiteX9" fmla="*/ 148513 w 1903028"/>
              <a:gd name="connsiteY9" fmla="*/ 321265 h 1350807"/>
              <a:gd name="connsiteX10" fmla="*/ 1753927 w 1903028"/>
              <a:gd name="connsiteY10" fmla="*/ 8967 h 1350807"/>
              <a:gd name="connsiteX11" fmla="*/ 1866971 w 1903028"/>
              <a:gd name="connsiteY11" fmla="*/ 13777 h 1350807"/>
              <a:gd name="connsiteX0" fmla="*/ 1867837 w 1903070"/>
              <a:gd name="connsiteY0" fmla="*/ 12609 h 1352236"/>
              <a:gd name="connsiteX1" fmla="*/ 1902222 w 1903070"/>
              <a:gd name="connsiteY1" fmla="*/ 135528 h 1352236"/>
              <a:gd name="connsiteX2" fmla="*/ 1902222 w 1903070"/>
              <a:gd name="connsiteY2" fmla="*/ 854370 h 1352236"/>
              <a:gd name="connsiteX3" fmla="*/ 1879992 w 1903070"/>
              <a:gd name="connsiteY3" fmla="*/ 975614 h 1352236"/>
              <a:gd name="connsiteX4" fmla="*/ 1753927 w 1903070"/>
              <a:gd name="connsiteY4" fmla="*/ 1037009 h 1352236"/>
              <a:gd name="connsiteX5" fmla="*/ 148513 w 1903070"/>
              <a:gd name="connsiteY5" fmla="*/ 1349041 h 1352236"/>
              <a:gd name="connsiteX6" fmla="*/ 113689 w 1903070"/>
              <a:gd name="connsiteY6" fmla="*/ 1352022 h 1352236"/>
              <a:gd name="connsiteX7" fmla="*/ 218 w 1903070"/>
              <a:gd name="connsiteY7" fmla="*/ 1224175 h 1352236"/>
              <a:gd name="connsiteX8" fmla="*/ 218 w 1903070"/>
              <a:gd name="connsiteY8" fmla="*/ 505333 h 1352236"/>
              <a:gd name="connsiteX9" fmla="*/ 148513 w 1903070"/>
              <a:gd name="connsiteY9" fmla="*/ 322694 h 1352236"/>
              <a:gd name="connsiteX10" fmla="*/ 1753927 w 1903070"/>
              <a:gd name="connsiteY10" fmla="*/ 10396 h 1352236"/>
              <a:gd name="connsiteX11" fmla="*/ 1867837 w 1903070"/>
              <a:gd name="connsiteY11" fmla="*/ 12609 h 1352236"/>
              <a:gd name="connsiteX0" fmla="*/ 1867837 w 1903114"/>
              <a:gd name="connsiteY0" fmla="*/ 11642 h 1351269"/>
              <a:gd name="connsiteX1" fmla="*/ 1902222 w 1903114"/>
              <a:gd name="connsiteY1" fmla="*/ 134561 h 1351269"/>
              <a:gd name="connsiteX2" fmla="*/ 1902222 w 1903114"/>
              <a:gd name="connsiteY2" fmla="*/ 853403 h 1351269"/>
              <a:gd name="connsiteX3" fmla="*/ 1879992 w 1903114"/>
              <a:gd name="connsiteY3" fmla="*/ 974647 h 1351269"/>
              <a:gd name="connsiteX4" fmla="*/ 1753927 w 1903114"/>
              <a:gd name="connsiteY4" fmla="*/ 1036042 h 1351269"/>
              <a:gd name="connsiteX5" fmla="*/ 148513 w 1903114"/>
              <a:gd name="connsiteY5" fmla="*/ 1348074 h 1351269"/>
              <a:gd name="connsiteX6" fmla="*/ 113689 w 1903114"/>
              <a:gd name="connsiteY6" fmla="*/ 1351055 h 1351269"/>
              <a:gd name="connsiteX7" fmla="*/ 218 w 1903114"/>
              <a:gd name="connsiteY7" fmla="*/ 1223208 h 1351269"/>
              <a:gd name="connsiteX8" fmla="*/ 218 w 1903114"/>
              <a:gd name="connsiteY8" fmla="*/ 504366 h 1351269"/>
              <a:gd name="connsiteX9" fmla="*/ 148513 w 1903114"/>
              <a:gd name="connsiteY9" fmla="*/ 321727 h 1351269"/>
              <a:gd name="connsiteX10" fmla="*/ 1753927 w 1903114"/>
              <a:gd name="connsiteY10" fmla="*/ 9429 h 1351269"/>
              <a:gd name="connsiteX11" fmla="*/ 1867837 w 1903114"/>
              <a:gd name="connsiteY11" fmla="*/ 11642 h 1351269"/>
              <a:gd name="connsiteX0" fmla="*/ 1867837 w 1903042"/>
              <a:gd name="connsiteY0" fmla="*/ 13412 h 1353039"/>
              <a:gd name="connsiteX1" fmla="*/ 1902222 w 1903042"/>
              <a:gd name="connsiteY1" fmla="*/ 136331 h 1353039"/>
              <a:gd name="connsiteX2" fmla="*/ 1902222 w 1903042"/>
              <a:gd name="connsiteY2" fmla="*/ 855173 h 1353039"/>
              <a:gd name="connsiteX3" fmla="*/ 1879992 w 1903042"/>
              <a:gd name="connsiteY3" fmla="*/ 976417 h 1353039"/>
              <a:gd name="connsiteX4" fmla="*/ 1753927 w 1903042"/>
              <a:gd name="connsiteY4" fmla="*/ 1037812 h 1353039"/>
              <a:gd name="connsiteX5" fmla="*/ 148513 w 1903042"/>
              <a:gd name="connsiteY5" fmla="*/ 1349844 h 1353039"/>
              <a:gd name="connsiteX6" fmla="*/ 113689 w 1903042"/>
              <a:gd name="connsiteY6" fmla="*/ 1352825 h 1353039"/>
              <a:gd name="connsiteX7" fmla="*/ 218 w 1903042"/>
              <a:gd name="connsiteY7" fmla="*/ 1224978 h 1353039"/>
              <a:gd name="connsiteX8" fmla="*/ 218 w 1903042"/>
              <a:gd name="connsiteY8" fmla="*/ 506136 h 1353039"/>
              <a:gd name="connsiteX9" fmla="*/ 148513 w 1903042"/>
              <a:gd name="connsiteY9" fmla="*/ 323497 h 1353039"/>
              <a:gd name="connsiteX10" fmla="*/ 1753927 w 1903042"/>
              <a:gd name="connsiteY10" fmla="*/ 11199 h 1353039"/>
              <a:gd name="connsiteX11" fmla="*/ 1867837 w 1903042"/>
              <a:gd name="connsiteY11" fmla="*/ 13412 h 1353039"/>
              <a:gd name="connsiteX0" fmla="*/ 1867837 w 1903351"/>
              <a:gd name="connsiteY0" fmla="*/ 11934 h 1351561"/>
              <a:gd name="connsiteX1" fmla="*/ 1902222 w 1903351"/>
              <a:gd name="connsiteY1" fmla="*/ 134853 h 1351561"/>
              <a:gd name="connsiteX2" fmla="*/ 1902222 w 1903351"/>
              <a:gd name="connsiteY2" fmla="*/ 853695 h 1351561"/>
              <a:gd name="connsiteX3" fmla="*/ 1879992 w 1903351"/>
              <a:gd name="connsiteY3" fmla="*/ 974939 h 1351561"/>
              <a:gd name="connsiteX4" fmla="*/ 1753927 w 1903351"/>
              <a:gd name="connsiteY4" fmla="*/ 1036334 h 1351561"/>
              <a:gd name="connsiteX5" fmla="*/ 148513 w 1903351"/>
              <a:gd name="connsiteY5" fmla="*/ 1348366 h 1351561"/>
              <a:gd name="connsiteX6" fmla="*/ 113689 w 1903351"/>
              <a:gd name="connsiteY6" fmla="*/ 1351347 h 1351561"/>
              <a:gd name="connsiteX7" fmla="*/ 218 w 1903351"/>
              <a:gd name="connsiteY7" fmla="*/ 1223500 h 1351561"/>
              <a:gd name="connsiteX8" fmla="*/ 218 w 1903351"/>
              <a:gd name="connsiteY8" fmla="*/ 504658 h 1351561"/>
              <a:gd name="connsiteX9" fmla="*/ 148513 w 1903351"/>
              <a:gd name="connsiteY9" fmla="*/ 322019 h 1351561"/>
              <a:gd name="connsiteX10" fmla="*/ 1753927 w 1903351"/>
              <a:gd name="connsiteY10" fmla="*/ 9721 h 1351561"/>
              <a:gd name="connsiteX11" fmla="*/ 1867837 w 1903351"/>
              <a:gd name="connsiteY11" fmla="*/ 11934 h 1351561"/>
              <a:gd name="connsiteX0" fmla="*/ 1867837 w 1903351"/>
              <a:gd name="connsiteY0" fmla="*/ 12533 h 1352160"/>
              <a:gd name="connsiteX1" fmla="*/ 1902222 w 1903351"/>
              <a:gd name="connsiteY1" fmla="*/ 135452 h 1352160"/>
              <a:gd name="connsiteX2" fmla="*/ 1902222 w 1903351"/>
              <a:gd name="connsiteY2" fmla="*/ 854294 h 1352160"/>
              <a:gd name="connsiteX3" fmla="*/ 1879992 w 1903351"/>
              <a:gd name="connsiteY3" fmla="*/ 975538 h 1352160"/>
              <a:gd name="connsiteX4" fmla="*/ 1753927 w 1903351"/>
              <a:gd name="connsiteY4" fmla="*/ 1036933 h 1352160"/>
              <a:gd name="connsiteX5" fmla="*/ 148513 w 1903351"/>
              <a:gd name="connsiteY5" fmla="*/ 1348965 h 1352160"/>
              <a:gd name="connsiteX6" fmla="*/ 113689 w 1903351"/>
              <a:gd name="connsiteY6" fmla="*/ 1351946 h 1352160"/>
              <a:gd name="connsiteX7" fmla="*/ 218 w 1903351"/>
              <a:gd name="connsiteY7" fmla="*/ 1224099 h 1352160"/>
              <a:gd name="connsiteX8" fmla="*/ 218 w 1903351"/>
              <a:gd name="connsiteY8" fmla="*/ 505257 h 1352160"/>
              <a:gd name="connsiteX9" fmla="*/ 148513 w 1903351"/>
              <a:gd name="connsiteY9" fmla="*/ 322618 h 1352160"/>
              <a:gd name="connsiteX10" fmla="*/ 1753927 w 1903351"/>
              <a:gd name="connsiteY10" fmla="*/ 10320 h 1352160"/>
              <a:gd name="connsiteX11" fmla="*/ 1867837 w 1903351"/>
              <a:gd name="connsiteY11" fmla="*/ 12533 h 1352160"/>
              <a:gd name="connsiteX0" fmla="*/ 1867837 w 1902333"/>
              <a:gd name="connsiteY0" fmla="*/ 12533 h 1352160"/>
              <a:gd name="connsiteX1" fmla="*/ 1902222 w 1902333"/>
              <a:gd name="connsiteY1" fmla="*/ 135452 h 1352160"/>
              <a:gd name="connsiteX2" fmla="*/ 1902222 w 1902333"/>
              <a:gd name="connsiteY2" fmla="*/ 854294 h 1352160"/>
              <a:gd name="connsiteX3" fmla="*/ 1879992 w 1902333"/>
              <a:gd name="connsiteY3" fmla="*/ 975538 h 1352160"/>
              <a:gd name="connsiteX4" fmla="*/ 1753927 w 1902333"/>
              <a:gd name="connsiteY4" fmla="*/ 1036933 h 1352160"/>
              <a:gd name="connsiteX5" fmla="*/ 148513 w 1902333"/>
              <a:gd name="connsiteY5" fmla="*/ 1348965 h 1352160"/>
              <a:gd name="connsiteX6" fmla="*/ 113689 w 1902333"/>
              <a:gd name="connsiteY6" fmla="*/ 1351946 h 1352160"/>
              <a:gd name="connsiteX7" fmla="*/ 218 w 1902333"/>
              <a:gd name="connsiteY7" fmla="*/ 1224099 h 1352160"/>
              <a:gd name="connsiteX8" fmla="*/ 218 w 1902333"/>
              <a:gd name="connsiteY8" fmla="*/ 505257 h 1352160"/>
              <a:gd name="connsiteX9" fmla="*/ 148513 w 1902333"/>
              <a:gd name="connsiteY9" fmla="*/ 322618 h 1352160"/>
              <a:gd name="connsiteX10" fmla="*/ 1753927 w 1902333"/>
              <a:gd name="connsiteY10" fmla="*/ 10320 h 1352160"/>
              <a:gd name="connsiteX11" fmla="*/ 1867837 w 1902333"/>
              <a:gd name="connsiteY11" fmla="*/ 12533 h 1352160"/>
              <a:gd name="connsiteX0" fmla="*/ 1867837 w 1902333"/>
              <a:gd name="connsiteY0" fmla="*/ 12533 h 1352160"/>
              <a:gd name="connsiteX1" fmla="*/ 1902222 w 1902333"/>
              <a:gd name="connsiteY1" fmla="*/ 135452 h 1352160"/>
              <a:gd name="connsiteX2" fmla="*/ 1902222 w 1902333"/>
              <a:gd name="connsiteY2" fmla="*/ 854294 h 1352160"/>
              <a:gd name="connsiteX3" fmla="*/ 1879992 w 1902333"/>
              <a:gd name="connsiteY3" fmla="*/ 975538 h 1352160"/>
              <a:gd name="connsiteX4" fmla="*/ 1753927 w 1902333"/>
              <a:gd name="connsiteY4" fmla="*/ 1036933 h 1352160"/>
              <a:gd name="connsiteX5" fmla="*/ 148513 w 1902333"/>
              <a:gd name="connsiteY5" fmla="*/ 1348965 h 1352160"/>
              <a:gd name="connsiteX6" fmla="*/ 113689 w 1902333"/>
              <a:gd name="connsiteY6" fmla="*/ 1351946 h 1352160"/>
              <a:gd name="connsiteX7" fmla="*/ 218 w 1902333"/>
              <a:gd name="connsiteY7" fmla="*/ 1224099 h 1352160"/>
              <a:gd name="connsiteX8" fmla="*/ 218 w 1902333"/>
              <a:gd name="connsiteY8" fmla="*/ 505257 h 1352160"/>
              <a:gd name="connsiteX9" fmla="*/ 148513 w 1902333"/>
              <a:gd name="connsiteY9" fmla="*/ 322618 h 1352160"/>
              <a:gd name="connsiteX10" fmla="*/ 1753927 w 1902333"/>
              <a:gd name="connsiteY10" fmla="*/ 10320 h 1352160"/>
              <a:gd name="connsiteX11" fmla="*/ 1867837 w 1902333"/>
              <a:gd name="connsiteY11" fmla="*/ 12533 h 1352160"/>
              <a:gd name="connsiteX0" fmla="*/ 1867837 w 1902333"/>
              <a:gd name="connsiteY0" fmla="*/ 12533 h 1352160"/>
              <a:gd name="connsiteX1" fmla="*/ 1902222 w 1902333"/>
              <a:gd name="connsiteY1" fmla="*/ 135452 h 1352160"/>
              <a:gd name="connsiteX2" fmla="*/ 1902222 w 1902333"/>
              <a:gd name="connsiteY2" fmla="*/ 854294 h 1352160"/>
              <a:gd name="connsiteX3" fmla="*/ 1879992 w 1902333"/>
              <a:gd name="connsiteY3" fmla="*/ 975538 h 1352160"/>
              <a:gd name="connsiteX4" fmla="*/ 1753927 w 1902333"/>
              <a:gd name="connsiteY4" fmla="*/ 1036933 h 1352160"/>
              <a:gd name="connsiteX5" fmla="*/ 148513 w 1902333"/>
              <a:gd name="connsiteY5" fmla="*/ 1348965 h 1352160"/>
              <a:gd name="connsiteX6" fmla="*/ 113689 w 1902333"/>
              <a:gd name="connsiteY6" fmla="*/ 1351946 h 1352160"/>
              <a:gd name="connsiteX7" fmla="*/ 218 w 1902333"/>
              <a:gd name="connsiteY7" fmla="*/ 1224099 h 1352160"/>
              <a:gd name="connsiteX8" fmla="*/ 218 w 1902333"/>
              <a:gd name="connsiteY8" fmla="*/ 505257 h 1352160"/>
              <a:gd name="connsiteX9" fmla="*/ 148513 w 1902333"/>
              <a:gd name="connsiteY9" fmla="*/ 322618 h 1352160"/>
              <a:gd name="connsiteX10" fmla="*/ 1753927 w 1902333"/>
              <a:gd name="connsiteY10" fmla="*/ 10320 h 1352160"/>
              <a:gd name="connsiteX11" fmla="*/ 1867837 w 1902333"/>
              <a:gd name="connsiteY11" fmla="*/ 12533 h 1352160"/>
              <a:gd name="connsiteX0" fmla="*/ 1867837 w 1902508"/>
              <a:gd name="connsiteY0" fmla="*/ 12986 h 1352613"/>
              <a:gd name="connsiteX1" fmla="*/ 1902222 w 1902508"/>
              <a:gd name="connsiteY1" fmla="*/ 135905 h 1352613"/>
              <a:gd name="connsiteX2" fmla="*/ 1902222 w 1902508"/>
              <a:gd name="connsiteY2" fmla="*/ 854747 h 1352613"/>
              <a:gd name="connsiteX3" fmla="*/ 1879992 w 1902508"/>
              <a:gd name="connsiteY3" fmla="*/ 975991 h 1352613"/>
              <a:gd name="connsiteX4" fmla="*/ 1753927 w 1902508"/>
              <a:gd name="connsiteY4" fmla="*/ 1037386 h 1352613"/>
              <a:gd name="connsiteX5" fmla="*/ 148513 w 1902508"/>
              <a:gd name="connsiteY5" fmla="*/ 1349418 h 1352613"/>
              <a:gd name="connsiteX6" fmla="*/ 113689 w 1902508"/>
              <a:gd name="connsiteY6" fmla="*/ 1352399 h 1352613"/>
              <a:gd name="connsiteX7" fmla="*/ 218 w 1902508"/>
              <a:gd name="connsiteY7" fmla="*/ 1224552 h 1352613"/>
              <a:gd name="connsiteX8" fmla="*/ 218 w 1902508"/>
              <a:gd name="connsiteY8" fmla="*/ 505710 h 1352613"/>
              <a:gd name="connsiteX9" fmla="*/ 148513 w 1902508"/>
              <a:gd name="connsiteY9" fmla="*/ 323071 h 1352613"/>
              <a:gd name="connsiteX10" fmla="*/ 1753927 w 1902508"/>
              <a:gd name="connsiteY10" fmla="*/ 10773 h 1352613"/>
              <a:gd name="connsiteX11" fmla="*/ 1867837 w 1902508"/>
              <a:gd name="connsiteY11" fmla="*/ 12986 h 1352613"/>
              <a:gd name="connsiteX0" fmla="*/ 1867837 w 1902508"/>
              <a:gd name="connsiteY0" fmla="*/ 12986 h 1352613"/>
              <a:gd name="connsiteX1" fmla="*/ 1902222 w 1902508"/>
              <a:gd name="connsiteY1" fmla="*/ 135905 h 1352613"/>
              <a:gd name="connsiteX2" fmla="*/ 1902222 w 1902508"/>
              <a:gd name="connsiteY2" fmla="*/ 854747 h 1352613"/>
              <a:gd name="connsiteX3" fmla="*/ 1879992 w 1902508"/>
              <a:gd name="connsiteY3" fmla="*/ 975991 h 1352613"/>
              <a:gd name="connsiteX4" fmla="*/ 1753927 w 1902508"/>
              <a:gd name="connsiteY4" fmla="*/ 1037386 h 1352613"/>
              <a:gd name="connsiteX5" fmla="*/ 148513 w 1902508"/>
              <a:gd name="connsiteY5" fmla="*/ 1349418 h 1352613"/>
              <a:gd name="connsiteX6" fmla="*/ 113689 w 1902508"/>
              <a:gd name="connsiteY6" fmla="*/ 1352399 h 1352613"/>
              <a:gd name="connsiteX7" fmla="*/ 218 w 1902508"/>
              <a:gd name="connsiteY7" fmla="*/ 1224552 h 1352613"/>
              <a:gd name="connsiteX8" fmla="*/ 218 w 1902508"/>
              <a:gd name="connsiteY8" fmla="*/ 505710 h 1352613"/>
              <a:gd name="connsiteX9" fmla="*/ 58707 w 1902508"/>
              <a:gd name="connsiteY9" fmla="*/ 371602 h 1352613"/>
              <a:gd name="connsiteX10" fmla="*/ 148513 w 1902508"/>
              <a:gd name="connsiteY10" fmla="*/ 323071 h 1352613"/>
              <a:gd name="connsiteX11" fmla="*/ 1753927 w 1902508"/>
              <a:gd name="connsiteY11" fmla="*/ 10773 h 1352613"/>
              <a:gd name="connsiteX12" fmla="*/ 1867837 w 1902508"/>
              <a:gd name="connsiteY12" fmla="*/ 12986 h 1352613"/>
              <a:gd name="connsiteX0" fmla="*/ 1876118 w 1910789"/>
              <a:gd name="connsiteY0" fmla="*/ 12986 h 1352613"/>
              <a:gd name="connsiteX1" fmla="*/ 1910503 w 1910789"/>
              <a:gd name="connsiteY1" fmla="*/ 135905 h 1352613"/>
              <a:gd name="connsiteX2" fmla="*/ 1910503 w 1910789"/>
              <a:gd name="connsiteY2" fmla="*/ 854747 h 1352613"/>
              <a:gd name="connsiteX3" fmla="*/ 1888273 w 1910789"/>
              <a:gd name="connsiteY3" fmla="*/ 975991 h 1352613"/>
              <a:gd name="connsiteX4" fmla="*/ 1762208 w 1910789"/>
              <a:gd name="connsiteY4" fmla="*/ 1037386 h 1352613"/>
              <a:gd name="connsiteX5" fmla="*/ 156794 w 1910789"/>
              <a:gd name="connsiteY5" fmla="*/ 1349418 h 1352613"/>
              <a:gd name="connsiteX6" fmla="*/ 121970 w 1910789"/>
              <a:gd name="connsiteY6" fmla="*/ 1352399 h 1352613"/>
              <a:gd name="connsiteX7" fmla="*/ 8499 w 1910789"/>
              <a:gd name="connsiteY7" fmla="*/ 1224552 h 1352613"/>
              <a:gd name="connsiteX8" fmla="*/ 8499 w 1910789"/>
              <a:gd name="connsiteY8" fmla="*/ 505710 h 1352613"/>
              <a:gd name="connsiteX9" fmla="*/ 40147 w 1910789"/>
              <a:gd name="connsiteY9" fmla="*/ 371602 h 1352613"/>
              <a:gd name="connsiteX10" fmla="*/ 156794 w 1910789"/>
              <a:gd name="connsiteY10" fmla="*/ 323071 h 1352613"/>
              <a:gd name="connsiteX11" fmla="*/ 1762208 w 1910789"/>
              <a:gd name="connsiteY11" fmla="*/ 10773 h 1352613"/>
              <a:gd name="connsiteX12" fmla="*/ 1876118 w 1910789"/>
              <a:gd name="connsiteY12" fmla="*/ 12986 h 1352613"/>
              <a:gd name="connsiteX0" fmla="*/ 1867837 w 1902508"/>
              <a:gd name="connsiteY0" fmla="*/ 12986 h 1352613"/>
              <a:gd name="connsiteX1" fmla="*/ 1902222 w 1902508"/>
              <a:gd name="connsiteY1" fmla="*/ 135905 h 1352613"/>
              <a:gd name="connsiteX2" fmla="*/ 1902222 w 1902508"/>
              <a:gd name="connsiteY2" fmla="*/ 854747 h 1352613"/>
              <a:gd name="connsiteX3" fmla="*/ 1879992 w 1902508"/>
              <a:gd name="connsiteY3" fmla="*/ 975991 h 1352613"/>
              <a:gd name="connsiteX4" fmla="*/ 1753927 w 1902508"/>
              <a:gd name="connsiteY4" fmla="*/ 1037386 h 1352613"/>
              <a:gd name="connsiteX5" fmla="*/ 148513 w 1902508"/>
              <a:gd name="connsiteY5" fmla="*/ 1349418 h 1352613"/>
              <a:gd name="connsiteX6" fmla="*/ 113689 w 1902508"/>
              <a:gd name="connsiteY6" fmla="*/ 1352399 h 1352613"/>
              <a:gd name="connsiteX7" fmla="*/ 218 w 1902508"/>
              <a:gd name="connsiteY7" fmla="*/ 1224552 h 1352613"/>
              <a:gd name="connsiteX8" fmla="*/ 218 w 1902508"/>
              <a:gd name="connsiteY8" fmla="*/ 505710 h 1352613"/>
              <a:gd name="connsiteX9" fmla="*/ 31866 w 1902508"/>
              <a:gd name="connsiteY9" fmla="*/ 371602 h 1352613"/>
              <a:gd name="connsiteX10" fmla="*/ 148513 w 1902508"/>
              <a:gd name="connsiteY10" fmla="*/ 323071 h 1352613"/>
              <a:gd name="connsiteX11" fmla="*/ 1753927 w 1902508"/>
              <a:gd name="connsiteY11" fmla="*/ 10773 h 1352613"/>
              <a:gd name="connsiteX12" fmla="*/ 1867837 w 1902508"/>
              <a:gd name="connsiteY12" fmla="*/ 12986 h 1352613"/>
              <a:gd name="connsiteX0" fmla="*/ 1867837 w 1902508"/>
              <a:gd name="connsiteY0" fmla="*/ 12986 h 1352613"/>
              <a:gd name="connsiteX1" fmla="*/ 1902222 w 1902508"/>
              <a:gd name="connsiteY1" fmla="*/ 135905 h 1352613"/>
              <a:gd name="connsiteX2" fmla="*/ 1902222 w 1902508"/>
              <a:gd name="connsiteY2" fmla="*/ 854747 h 1352613"/>
              <a:gd name="connsiteX3" fmla="*/ 1879992 w 1902508"/>
              <a:gd name="connsiteY3" fmla="*/ 975991 h 1352613"/>
              <a:gd name="connsiteX4" fmla="*/ 1753927 w 1902508"/>
              <a:gd name="connsiteY4" fmla="*/ 1037386 h 1352613"/>
              <a:gd name="connsiteX5" fmla="*/ 148513 w 1902508"/>
              <a:gd name="connsiteY5" fmla="*/ 1349418 h 1352613"/>
              <a:gd name="connsiteX6" fmla="*/ 113689 w 1902508"/>
              <a:gd name="connsiteY6" fmla="*/ 1352399 h 1352613"/>
              <a:gd name="connsiteX7" fmla="*/ 218 w 1902508"/>
              <a:gd name="connsiteY7" fmla="*/ 1224552 h 1352613"/>
              <a:gd name="connsiteX8" fmla="*/ 218 w 1902508"/>
              <a:gd name="connsiteY8" fmla="*/ 505710 h 1352613"/>
              <a:gd name="connsiteX9" fmla="*/ 31866 w 1902508"/>
              <a:gd name="connsiteY9" fmla="*/ 371602 h 1352613"/>
              <a:gd name="connsiteX10" fmla="*/ 148513 w 1902508"/>
              <a:gd name="connsiteY10" fmla="*/ 323071 h 1352613"/>
              <a:gd name="connsiteX11" fmla="*/ 1753927 w 1902508"/>
              <a:gd name="connsiteY11" fmla="*/ 10773 h 1352613"/>
              <a:gd name="connsiteX12" fmla="*/ 1867837 w 1902508"/>
              <a:gd name="connsiteY12" fmla="*/ 12986 h 1352613"/>
              <a:gd name="connsiteX0" fmla="*/ 1867837 w 1902508"/>
              <a:gd name="connsiteY0" fmla="*/ 12986 h 1352613"/>
              <a:gd name="connsiteX1" fmla="*/ 1902222 w 1902508"/>
              <a:gd name="connsiteY1" fmla="*/ 135905 h 1352613"/>
              <a:gd name="connsiteX2" fmla="*/ 1902222 w 1902508"/>
              <a:gd name="connsiteY2" fmla="*/ 854747 h 1352613"/>
              <a:gd name="connsiteX3" fmla="*/ 1879992 w 1902508"/>
              <a:gd name="connsiteY3" fmla="*/ 975991 h 1352613"/>
              <a:gd name="connsiteX4" fmla="*/ 1753927 w 1902508"/>
              <a:gd name="connsiteY4" fmla="*/ 1037386 h 1352613"/>
              <a:gd name="connsiteX5" fmla="*/ 148513 w 1902508"/>
              <a:gd name="connsiteY5" fmla="*/ 1349418 h 1352613"/>
              <a:gd name="connsiteX6" fmla="*/ 113689 w 1902508"/>
              <a:gd name="connsiteY6" fmla="*/ 1352399 h 1352613"/>
              <a:gd name="connsiteX7" fmla="*/ 218 w 1902508"/>
              <a:gd name="connsiteY7" fmla="*/ 1224552 h 1352613"/>
              <a:gd name="connsiteX8" fmla="*/ 218 w 1902508"/>
              <a:gd name="connsiteY8" fmla="*/ 505710 h 1352613"/>
              <a:gd name="connsiteX9" fmla="*/ 31866 w 1902508"/>
              <a:gd name="connsiteY9" fmla="*/ 371602 h 1352613"/>
              <a:gd name="connsiteX10" fmla="*/ 148513 w 1902508"/>
              <a:gd name="connsiteY10" fmla="*/ 323071 h 1352613"/>
              <a:gd name="connsiteX11" fmla="*/ 1753927 w 1902508"/>
              <a:gd name="connsiteY11" fmla="*/ 10773 h 1352613"/>
              <a:gd name="connsiteX12" fmla="*/ 1867837 w 1902508"/>
              <a:gd name="connsiteY12" fmla="*/ 12986 h 1352613"/>
              <a:gd name="connsiteX0" fmla="*/ 1867837 w 1902508"/>
              <a:gd name="connsiteY0" fmla="*/ 12986 h 1352613"/>
              <a:gd name="connsiteX1" fmla="*/ 1902222 w 1902508"/>
              <a:gd name="connsiteY1" fmla="*/ 135905 h 1352613"/>
              <a:gd name="connsiteX2" fmla="*/ 1902222 w 1902508"/>
              <a:gd name="connsiteY2" fmla="*/ 854747 h 1352613"/>
              <a:gd name="connsiteX3" fmla="*/ 1879992 w 1902508"/>
              <a:gd name="connsiteY3" fmla="*/ 975991 h 1352613"/>
              <a:gd name="connsiteX4" fmla="*/ 1753927 w 1902508"/>
              <a:gd name="connsiteY4" fmla="*/ 1037386 h 1352613"/>
              <a:gd name="connsiteX5" fmla="*/ 148513 w 1902508"/>
              <a:gd name="connsiteY5" fmla="*/ 1349418 h 1352613"/>
              <a:gd name="connsiteX6" fmla="*/ 113689 w 1902508"/>
              <a:gd name="connsiteY6" fmla="*/ 1352399 h 1352613"/>
              <a:gd name="connsiteX7" fmla="*/ 218 w 1902508"/>
              <a:gd name="connsiteY7" fmla="*/ 1224552 h 1352613"/>
              <a:gd name="connsiteX8" fmla="*/ 218 w 1902508"/>
              <a:gd name="connsiteY8" fmla="*/ 505710 h 1352613"/>
              <a:gd name="connsiteX9" fmla="*/ 31866 w 1902508"/>
              <a:gd name="connsiteY9" fmla="*/ 371602 h 1352613"/>
              <a:gd name="connsiteX10" fmla="*/ 148513 w 1902508"/>
              <a:gd name="connsiteY10" fmla="*/ 323071 h 1352613"/>
              <a:gd name="connsiteX11" fmla="*/ 1753927 w 1902508"/>
              <a:gd name="connsiteY11" fmla="*/ 10773 h 1352613"/>
              <a:gd name="connsiteX12" fmla="*/ 1867837 w 1902508"/>
              <a:gd name="connsiteY12" fmla="*/ 12986 h 1352613"/>
              <a:gd name="connsiteX0" fmla="*/ 1867837 w 1902508"/>
              <a:gd name="connsiteY0" fmla="*/ 12986 h 1352613"/>
              <a:gd name="connsiteX1" fmla="*/ 1902222 w 1902508"/>
              <a:gd name="connsiteY1" fmla="*/ 135905 h 1352613"/>
              <a:gd name="connsiteX2" fmla="*/ 1902222 w 1902508"/>
              <a:gd name="connsiteY2" fmla="*/ 854747 h 1352613"/>
              <a:gd name="connsiteX3" fmla="*/ 1879992 w 1902508"/>
              <a:gd name="connsiteY3" fmla="*/ 975991 h 1352613"/>
              <a:gd name="connsiteX4" fmla="*/ 1753927 w 1902508"/>
              <a:gd name="connsiteY4" fmla="*/ 1037386 h 1352613"/>
              <a:gd name="connsiteX5" fmla="*/ 148513 w 1902508"/>
              <a:gd name="connsiteY5" fmla="*/ 1349418 h 1352613"/>
              <a:gd name="connsiteX6" fmla="*/ 113689 w 1902508"/>
              <a:gd name="connsiteY6" fmla="*/ 1352399 h 1352613"/>
              <a:gd name="connsiteX7" fmla="*/ 218 w 1902508"/>
              <a:gd name="connsiteY7" fmla="*/ 1224552 h 1352613"/>
              <a:gd name="connsiteX8" fmla="*/ 218 w 1902508"/>
              <a:gd name="connsiteY8" fmla="*/ 505710 h 1352613"/>
              <a:gd name="connsiteX9" fmla="*/ 31866 w 1902508"/>
              <a:gd name="connsiteY9" fmla="*/ 371602 h 1352613"/>
              <a:gd name="connsiteX10" fmla="*/ 148513 w 1902508"/>
              <a:gd name="connsiteY10" fmla="*/ 323071 h 1352613"/>
              <a:gd name="connsiteX11" fmla="*/ 1753927 w 1902508"/>
              <a:gd name="connsiteY11" fmla="*/ 10773 h 1352613"/>
              <a:gd name="connsiteX12" fmla="*/ 1867837 w 1902508"/>
              <a:gd name="connsiteY12" fmla="*/ 12986 h 1352613"/>
              <a:gd name="connsiteX0" fmla="*/ 1867837 w 1902508"/>
              <a:gd name="connsiteY0" fmla="*/ 12986 h 1352613"/>
              <a:gd name="connsiteX1" fmla="*/ 1902222 w 1902508"/>
              <a:gd name="connsiteY1" fmla="*/ 135905 h 1352613"/>
              <a:gd name="connsiteX2" fmla="*/ 1902222 w 1902508"/>
              <a:gd name="connsiteY2" fmla="*/ 854747 h 1352613"/>
              <a:gd name="connsiteX3" fmla="*/ 1879992 w 1902508"/>
              <a:gd name="connsiteY3" fmla="*/ 975991 h 1352613"/>
              <a:gd name="connsiteX4" fmla="*/ 1753927 w 1902508"/>
              <a:gd name="connsiteY4" fmla="*/ 1037386 h 1352613"/>
              <a:gd name="connsiteX5" fmla="*/ 148513 w 1902508"/>
              <a:gd name="connsiteY5" fmla="*/ 1349418 h 1352613"/>
              <a:gd name="connsiteX6" fmla="*/ 113689 w 1902508"/>
              <a:gd name="connsiteY6" fmla="*/ 1352399 h 1352613"/>
              <a:gd name="connsiteX7" fmla="*/ 218 w 1902508"/>
              <a:gd name="connsiteY7" fmla="*/ 1224552 h 1352613"/>
              <a:gd name="connsiteX8" fmla="*/ 218 w 1902508"/>
              <a:gd name="connsiteY8" fmla="*/ 505710 h 1352613"/>
              <a:gd name="connsiteX9" fmla="*/ 31866 w 1902508"/>
              <a:gd name="connsiteY9" fmla="*/ 371602 h 1352613"/>
              <a:gd name="connsiteX10" fmla="*/ 148513 w 1902508"/>
              <a:gd name="connsiteY10" fmla="*/ 323071 h 1352613"/>
              <a:gd name="connsiteX11" fmla="*/ 1753927 w 1902508"/>
              <a:gd name="connsiteY11" fmla="*/ 10773 h 1352613"/>
              <a:gd name="connsiteX12" fmla="*/ 1867837 w 1902508"/>
              <a:gd name="connsiteY12" fmla="*/ 12986 h 1352613"/>
              <a:gd name="connsiteX0" fmla="*/ 1867837 w 1902508"/>
              <a:gd name="connsiteY0" fmla="*/ 12986 h 1352613"/>
              <a:gd name="connsiteX1" fmla="*/ 1902222 w 1902508"/>
              <a:gd name="connsiteY1" fmla="*/ 135905 h 1352613"/>
              <a:gd name="connsiteX2" fmla="*/ 1902222 w 1902508"/>
              <a:gd name="connsiteY2" fmla="*/ 854747 h 1352613"/>
              <a:gd name="connsiteX3" fmla="*/ 1879992 w 1902508"/>
              <a:gd name="connsiteY3" fmla="*/ 975991 h 1352613"/>
              <a:gd name="connsiteX4" fmla="*/ 1753927 w 1902508"/>
              <a:gd name="connsiteY4" fmla="*/ 1037386 h 1352613"/>
              <a:gd name="connsiteX5" fmla="*/ 148513 w 1902508"/>
              <a:gd name="connsiteY5" fmla="*/ 1349418 h 1352613"/>
              <a:gd name="connsiteX6" fmla="*/ 113689 w 1902508"/>
              <a:gd name="connsiteY6" fmla="*/ 1352399 h 1352613"/>
              <a:gd name="connsiteX7" fmla="*/ 218 w 1902508"/>
              <a:gd name="connsiteY7" fmla="*/ 1224552 h 1352613"/>
              <a:gd name="connsiteX8" fmla="*/ 218 w 1902508"/>
              <a:gd name="connsiteY8" fmla="*/ 505710 h 1352613"/>
              <a:gd name="connsiteX9" fmla="*/ 31866 w 1902508"/>
              <a:gd name="connsiteY9" fmla="*/ 371602 h 1352613"/>
              <a:gd name="connsiteX10" fmla="*/ 148513 w 1902508"/>
              <a:gd name="connsiteY10" fmla="*/ 323071 h 1352613"/>
              <a:gd name="connsiteX11" fmla="*/ 1753927 w 1902508"/>
              <a:gd name="connsiteY11" fmla="*/ 10773 h 1352613"/>
              <a:gd name="connsiteX12" fmla="*/ 1867837 w 1902508"/>
              <a:gd name="connsiteY12" fmla="*/ 12986 h 1352613"/>
              <a:gd name="connsiteX0" fmla="*/ 1867837 w 1902508"/>
              <a:gd name="connsiteY0" fmla="*/ 12986 h 1352613"/>
              <a:gd name="connsiteX1" fmla="*/ 1902222 w 1902508"/>
              <a:gd name="connsiteY1" fmla="*/ 135905 h 1352613"/>
              <a:gd name="connsiteX2" fmla="*/ 1902222 w 1902508"/>
              <a:gd name="connsiteY2" fmla="*/ 854747 h 1352613"/>
              <a:gd name="connsiteX3" fmla="*/ 1879992 w 1902508"/>
              <a:gd name="connsiteY3" fmla="*/ 975991 h 1352613"/>
              <a:gd name="connsiteX4" fmla="*/ 1753927 w 1902508"/>
              <a:gd name="connsiteY4" fmla="*/ 1037386 h 1352613"/>
              <a:gd name="connsiteX5" fmla="*/ 148513 w 1902508"/>
              <a:gd name="connsiteY5" fmla="*/ 1349418 h 1352613"/>
              <a:gd name="connsiteX6" fmla="*/ 113689 w 1902508"/>
              <a:gd name="connsiteY6" fmla="*/ 1352399 h 1352613"/>
              <a:gd name="connsiteX7" fmla="*/ 218 w 1902508"/>
              <a:gd name="connsiteY7" fmla="*/ 1224552 h 1352613"/>
              <a:gd name="connsiteX8" fmla="*/ 218 w 1902508"/>
              <a:gd name="connsiteY8" fmla="*/ 505710 h 1352613"/>
              <a:gd name="connsiteX9" fmla="*/ 31866 w 1902508"/>
              <a:gd name="connsiteY9" fmla="*/ 371602 h 1352613"/>
              <a:gd name="connsiteX10" fmla="*/ 148513 w 1902508"/>
              <a:gd name="connsiteY10" fmla="*/ 323071 h 1352613"/>
              <a:gd name="connsiteX11" fmla="*/ 1753927 w 1902508"/>
              <a:gd name="connsiteY11" fmla="*/ 10773 h 1352613"/>
              <a:gd name="connsiteX12" fmla="*/ 1867837 w 1902508"/>
              <a:gd name="connsiteY12" fmla="*/ 12986 h 1352613"/>
              <a:gd name="connsiteX0" fmla="*/ 1867837 w 1902508"/>
              <a:gd name="connsiteY0" fmla="*/ 12986 h 1352613"/>
              <a:gd name="connsiteX1" fmla="*/ 1902222 w 1902508"/>
              <a:gd name="connsiteY1" fmla="*/ 135905 h 1352613"/>
              <a:gd name="connsiteX2" fmla="*/ 1902222 w 1902508"/>
              <a:gd name="connsiteY2" fmla="*/ 854747 h 1352613"/>
              <a:gd name="connsiteX3" fmla="*/ 1879992 w 1902508"/>
              <a:gd name="connsiteY3" fmla="*/ 975991 h 1352613"/>
              <a:gd name="connsiteX4" fmla="*/ 1753927 w 1902508"/>
              <a:gd name="connsiteY4" fmla="*/ 1037386 h 1352613"/>
              <a:gd name="connsiteX5" fmla="*/ 148513 w 1902508"/>
              <a:gd name="connsiteY5" fmla="*/ 1349418 h 1352613"/>
              <a:gd name="connsiteX6" fmla="*/ 113689 w 1902508"/>
              <a:gd name="connsiteY6" fmla="*/ 1352399 h 1352613"/>
              <a:gd name="connsiteX7" fmla="*/ 218 w 1902508"/>
              <a:gd name="connsiteY7" fmla="*/ 1224552 h 1352613"/>
              <a:gd name="connsiteX8" fmla="*/ 218 w 1902508"/>
              <a:gd name="connsiteY8" fmla="*/ 505710 h 1352613"/>
              <a:gd name="connsiteX9" fmla="*/ 31866 w 1902508"/>
              <a:gd name="connsiteY9" fmla="*/ 371602 h 1352613"/>
              <a:gd name="connsiteX10" fmla="*/ 148513 w 1902508"/>
              <a:gd name="connsiteY10" fmla="*/ 323071 h 1352613"/>
              <a:gd name="connsiteX11" fmla="*/ 1753927 w 1902508"/>
              <a:gd name="connsiteY11" fmla="*/ 10773 h 1352613"/>
              <a:gd name="connsiteX12" fmla="*/ 1867837 w 1902508"/>
              <a:gd name="connsiteY12" fmla="*/ 12986 h 1352613"/>
              <a:gd name="connsiteX0" fmla="*/ 1867837 w 1902508"/>
              <a:gd name="connsiteY0" fmla="*/ 12986 h 1352613"/>
              <a:gd name="connsiteX1" fmla="*/ 1902222 w 1902508"/>
              <a:gd name="connsiteY1" fmla="*/ 135905 h 1352613"/>
              <a:gd name="connsiteX2" fmla="*/ 1902222 w 1902508"/>
              <a:gd name="connsiteY2" fmla="*/ 854747 h 1352613"/>
              <a:gd name="connsiteX3" fmla="*/ 1879992 w 1902508"/>
              <a:gd name="connsiteY3" fmla="*/ 975991 h 1352613"/>
              <a:gd name="connsiteX4" fmla="*/ 1753927 w 1902508"/>
              <a:gd name="connsiteY4" fmla="*/ 1037386 h 1352613"/>
              <a:gd name="connsiteX5" fmla="*/ 148513 w 1902508"/>
              <a:gd name="connsiteY5" fmla="*/ 1349418 h 1352613"/>
              <a:gd name="connsiteX6" fmla="*/ 113689 w 1902508"/>
              <a:gd name="connsiteY6" fmla="*/ 1352399 h 1352613"/>
              <a:gd name="connsiteX7" fmla="*/ 218 w 1902508"/>
              <a:gd name="connsiteY7" fmla="*/ 1224552 h 1352613"/>
              <a:gd name="connsiteX8" fmla="*/ 218 w 1902508"/>
              <a:gd name="connsiteY8" fmla="*/ 505710 h 1352613"/>
              <a:gd name="connsiteX9" fmla="*/ 31866 w 1902508"/>
              <a:gd name="connsiteY9" fmla="*/ 371602 h 1352613"/>
              <a:gd name="connsiteX10" fmla="*/ 148513 w 1902508"/>
              <a:gd name="connsiteY10" fmla="*/ 323071 h 1352613"/>
              <a:gd name="connsiteX11" fmla="*/ 1753927 w 1902508"/>
              <a:gd name="connsiteY11" fmla="*/ 10773 h 1352613"/>
              <a:gd name="connsiteX12" fmla="*/ 1867837 w 1902508"/>
              <a:gd name="connsiteY12" fmla="*/ 12986 h 1352613"/>
              <a:gd name="connsiteX0" fmla="*/ 1867837 w 1902508"/>
              <a:gd name="connsiteY0" fmla="*/ 12986 h 1352613"/>
              <a:gd name="connsiteX1" fmla="*/ 1902222 w 1902508"/>
              <a:gd name="connsiteY1" fmla="*/ 135905 h 1352613"/>
              <a:gd name="connsiteX2" fmla="*/ 1902222 w 1902508"/>
              <a:gd name="connsiteY2" fmla="*/ 854747 h 1352613"/>
              <a:gd name="connsiteX3" fmla="*/ 1879992 w 1902508"/>
              <a:gd name="connsiteY3" fmla="*/ 975991 h 1352613"/>
              <a:gd name="connsiteX4" fmla="*/ 1753927 w 1902508"/>
              <a:gd name="connsiteY4" fmla="*/ 1037386 h 1352613"/>
              <a:gd name="connsiteX5" fmla="*/ 148513 w 1902508"/>
              <a:gd name="connsiteY5" fmla="*/ 1349418 h 1352613"/>
              <a:gd name="connsiteX6" fmla="*/ 113689 w 1902508"/>
              <a:gd name="connsiteY6" fmla="*/ 1352399 h 1352613"/>
              <a:gd name="connsiteX7" fmla="*/ 218 w 1902508"/>
              <a:gd name="connsiteY7" fmla="*/ 1224552 h 1352613"/>
              <a:gd name="connsiteX8" fmla="*/ 218 w 1902508"/>
              <a:gd name="connsiteY8" fmla="*/ 505710 h 1352613"/>
              <a:gd name="connsiteX9" fmla="*/ 31866 w 1902508"/>
              <a:gd name="connsiteY9" fmla="*/ 371602 h 1352613"/>
              <a:gd name="connsiteX10" fmla="*/ 148513 w 1902508"/>
              <a:gd name="connsiteY10" fmla="*/ 323071 h 1352613"/>
              <a:gd name="connsiteX11" fmla="*/ 1753927 w 1902508"/>
              <a:gd name="connsiteY11" fmla="*/ 10773 h 1352613"/>
              <a:gd name="connsiteX12" fmla="*/ 1867837 w 1902508"/>
              <a:gd name="connsiteY12" fmla="*/ 12986 h 1352613"/>
              <a:gd name="connsiteX0" fmla="*/ 1877048 w 1911719"/>
              <a:gd name="connsiteY0" fmla="*/ 12986 h 1350365"/>
              <a:gd name="connsiteX1" fmla="*/ 1911433 w 1911719"/>
              <a:gd name="connsiteY1" fmla="*/ 135905 h 1350365"/>
              <a:gd name="connsiteX2" fmla="*/ 1911433 w 1911719"/>
              <a:gd name="connsiteY2" fmla="*/ 854747 h 1350365"/>
              <a:gd name="connsiteX3" fmla="*/ 1889203 w 1911719"/>
              <a:gd name="connsiteY3" fmla="*/ 975991 h 1350365"/>
              <a:gd name="connsiteX4" fmla="*/ 1763138 w 1911719"/>
              <a:gd name="connsiteY4" fmla="*/ 1037386 h 1350365"/>
              <a:gd name="connsiteX5" fmla="*/ 157724 w 1911719"/>
              <a:gd name="connsiteY5" fmla="*/ 1349418 h 1350365"/>
              <a:gd name="connsiteX6" fmla="*/ 43612 w 1911719"/>
              <a:gd name="connsiteY6" fmla="*/ 1347594 h 1350365"/>
              <a:gd name="connsiteX7" fmla="*/ 9429 w 1911719"/>
              <a:gd name="connsiteY7" fmla="*/ 1224552 h 1350365"/>
              <a:gd name="connsiteX8" fmla="*/ 9429 w 1911719"/>
              <a:gd name="connsiteY8" fmla="*/ 505710 h 1350365"/>
              <a:gd name="connsiteX9" fmla="*/ 41077 w 1911719"/>
              <a:gd name="connsiteY9" fmla="*/ 371602 h 1350365"/>
              <a:gd name="connsiteX10" fmla="*/ 157724 w 1911719"/>
              <a:gd name="connsiteY10" fmla="*/ 323071 h 1350365"/>
              <a:gd name="connsiteX11" fmla="*/ 1763138 w 1911719"/>
              <a:gd name="connsiteY11" fmla="*/ 10773 h 1350365"/>
              <a:gd name="connsiteX12" fmla="*/ 1877048 w 1911719"/>
              <a:gd name="connsiteY12" fmla="*/ 12986 h 1350365"/>
              <a:gd name="connsiteX0" fmla="*/ 1873126 w 1907797"/>
              <a:gd name="connsiteY0" fmla="*/ 12986 h 1359744"/>
              <a:gd name="connsiteX1" fmla="*/ 1907511 w 1907797"/>
              <a:gd name="connsiteY1" fmla="*/ 135905 h 1359744"/>
              <a:gd name="connsiteX2" fmla="*/ 1907511 w 1907797"/>
              <a:gd name="connsiteY2" fmla="*/ 854747 h 1359744"/>
              <a:gd name="connsiteX3" fmla="*/ 1885281 w 1907797"/>
              <a:gd name="connsiteY3" fmla="*/ 975991 h 1359744"/>
              <a:gd name="connsiteX4" fmla="*/ 1759216 w 1907797"/>
              <a:gd name="connsiteY4" fmla="*/ 1037386 h 1359744"/>
              <a:gd name="connsiteX5" fmla="*/ 153802 w 1907797"/>
              <a:gd name="connsiteY5" fmla="*/ 1349418 h 1359744"/>
              <a:gd name="connsiteX6" fmla="*/ 39690 w 1907797"/>
              <a:gd name="connsiteY6" fmla="*/ 1347594 h 1359744"/>
              <a:gd name="connsiteX7" fmla="*/ 5507 w 1907797"/>
              <a:gd name="connsiteY7" fmla="*/ 1224552 h 1359744"/>
              <a:gd name="connsiteX8" fmla="*/ 5507 w 1907797"/>
              <a:gd name="connsiteY8" fmla="*/ 505710 h 1359744"/>
              <a:gd name="connsiteX9" fmla="*/ 37155 w 1907797"/>
              <a:gd name="connsiteY9" fmla="*/ 371602 h 1359744"/>
              <a:gd name="connsiteX10" fmla="*/ 153802 w 1907797"/>
              <a:gd name="connsiteY10" fmla="*/ 323071 h 1359744"/>
              <a:gd name="connsiteX11" fmla="*/ 1759216 w 1907797"/>
              <a:gd name="connsiteY11" fmla="*/ 10773 h 1359744"/>
              <a:gd name="connsiteX12" fmla="*/ 1873126 w 1907797"/>
              <a:gd name="connsiteY12" fmla="*/ 12986 h 1359744"/>
              <a:gd name="connsiteX0" fmla="*/ 1871434 w 1906105"/>
              <a:gd name="connsiteY0" fmla="*/ 12986 h 1359744"/>
              <a:gd name="connsiteX1" fmla="*/ 1905819 w 1906105"/>
              <a:gd name="connsiteY1" fmla="*/ 135905 h 1359744"/>
              <a:gd name="connsiteX2" fmla="*/ 1905819 w 1906105"/>
              <a:gd name="connsiteY2" fmla="*/ 854747 h 1359744"/>
              <a:gd name="connsiteX3" fmla="*/ 1883589 w 1906105"/>
              <a:gd name="connsiteY3" fmla="*/ 975991 h 1359744"/>
              <a:gd name="connsiteX4" fmla="*/ 1757524 w 1906105"/>
              <a:gd name="connsiteY4" fmla="*/ 1037386 h 1359744"/>
              <a:gd name="connsiteX5" fmla="*/ 152110 w 1906105"/>
              <a:gd name="connsiteY5" fmla="*/ 1349418 h 1359744"/>
              <a:gd name="connsiteX6" fmla="*/ 37998 w 1906105"/>
              <a:gd name="connsiteY6" fmla="*/ 1347594 h 1359744"/>
              <a:gd name="connsiteX7" fmla="*/ 3815 w 1906105"/>
              <a:gd name="connsiteY7" fmla="*/ 1224552 h 1359744"/>
              <a:gd name="connsiteX8" fmla="*/ 3815 w 1906105"/>
              <a:gd name="connsiteY8" fmla="*/ 505710 h 1359744"/>
              <a:gd name="connsiteX9" fmla="*/ 35463 w 1906105"/>
              <a:gd name="connsiteY9" fmla="*/ 371602 h 1359744"/>
              <a:gd name="connsiteX10" fmla="*/ 152110 w 1906105"/>
              <a:gd name="connsiteY10" fmla="*/ 323071 h 1359744"/>
              <a:gd name="connsiteX11" fmla="*/ 1757524 w 1906105"/>
              <a:gd name="connsiteY11" fmla="*/ 10773 h 1359744"/>
              <a:gd name="connsiteX12" fmla="*/ 1871434 w 1906105"/>
              <a:gd name="connsiteY12" fmla="*/ 12986 h 1359744"/>
              <a:gd name="connsiteX0" fmla="*/ 1867619 w 1902290"/>
              <a:gd name="connsiteY0" fmla="*/ 12986 h 1362553"/>
              <a:gd name="connsiteX1" fmla="*/ 1902004 w 1902290"/>
              <a:gd name="connsiteY1" fmla="*/ 135905 h 1362553"/>
              <a:gd name="connsiteX2" fmla="*/ 1902004 w 1902290"/>
              <a:gd name="connsiteY2" fmla="*/ 854747 h 1362553"/>
              <a:gd name="connsiteX3" fmla="*/ 1879774 w 1902290"/>
              <a:gd name="connsiteY3" fmla="*/ 975991 h 1362553"/>
              <a:gd name="connsiteX4" fmla="*/ 1753709 w 1902290"/>
              <a:gd name="connsiteY4" fmla="*/ 1037386 h 1362553"/>
              <a:gd name="connsiteX5" fmla="*/ 148295 w 1902290"/>
              <a:gd name="connsiteY5" fmla="*/ 1349418 h 1362553"/>
              <a:gd name="connsiteX6" fmla="*/ 34183 w 1902290"/>
              <a:gd name="connsiteY6" fmla="*/ 1347594 h 1362553"/>
              <a:gd name="connsiteX7" fmla="*/ 0 w 1902290"/>
              <a:gd name="connsiteY7" fmla="*/ 1224552 h 1362553"/>
              <a:gd name="connsiteX8" fmla="*/ 0 w 1902290"/>
              <a:gd name="connsiteY8" fmla="*/ 505710 h 1362553"/>
              <a:gd name="connsiteX9" fmla="*/ 31648 w 1902290"/>
              <a:gd name="connsiteY9" fmla="*/ 371602 h 1362553"/>
              <a:gd name="connsiteX10" fmla="*/ 148295 w 1902290"/>
              <a:gd name="connsiteY10" fmla="*/ 323071 h 1362553"/>
              <a:gd name="connsiteX11" fmla="*/ 1753709 w 1902290"/>
              <a:gd name="connsiteY11" fmla="*/ 10773 h 1362553"/>
              <a:gd name="connsiteX12" fmla="*/ 1867619 w 1902290"/>
              <a:gd name="connsiteY12" fmla="*/ 12986 h 1362553"/>
              <a:gd name="connsiteX0" fmla="*/ 1867619 w 1902290"/>
              <a:gd name="connsiteY0" fmla="*/ 12986 h 1362704"/>
              <a:gd name="connsiteX1" fmla="*/ 1902004 w 1902290"/>
              <a:gd name="connsiteY1" fmla="*/ 135905 h 1362704"/>
              <a:gd name="connsiteX2" fmla="*/ 1902004 w 1902290"/>
              <a:gd name="connsiteY2" fmla="*/ 854747 h 1362704"/>
              <a:gd name="connsiteX3" fmla="*/ 1879774 w 1902290"/>
              <a:gd name="connsiteY3" fmla="*/ 975991 h 1362704"/>
              <a:gd name="connsiteX4" fmla="*/ 1753709 w 1902290"/>
              <a:gd name="connsiteY4" fmla="*/ 1037386 h 1362704"/>
              <a:gd name="connsiteX5" fmla="*/ 148295 w 1902290"/>
              <a:gd name="connsiteY5" fmla="*/ 1349418 h 1362704"/>
              <a:gd name="connsiteX6" fmla="*/ 34183 w 1902290"/>
              <a:gd name="connsiteY6" fmla="*/ 1347594 h 1362704"/>
              <a:gd name="connsiteX7" fmla="*/ 0 w 1902290"/>
              <a:gd name="connsiteY7" fmla="*/ 1224552 h 1362704"/>
              <a:gd name="connsiteX8" fmla="*/ 0 w 1902290"/>
              <a:gd name="connsiteY8" fmla="*/ 505710 h 1362704"/>
              <a:gd name="connsiteX9" fmla="*/ 31648 w 1902290"/>
              <a:gd name="connsiteY9" fmla="*/ 371602 h 1362704"/>
              <a:gd name="connsiteX10" fmla="*/ 148295 w 1902290"/>
              <a:gd name="connsiteY10" fmla="*/ 323071 h 1362704"/>
              <a:gd name="connsiteX11" fmla="*/ 1753709 w 1902290"/>
              <a:gd name="connsiteY11" fmla="*/ 10773 h 1362704"/>
              <a:gd name="connsiteX12" fmla="*/ 1867619 w 1902290"/>
              <a:gd name="connsiteY12" fmla="*/ 12986 h 1362704"/>
              <a:gd name="connsiteX0" fmla="*/ 1867619 w 1902290"/>
              <a:gd name="connsiteY0" fmla="*/ 12986 h 1360287"/>
              <a:gd name="connsiteX1" fmla="*/ 1902004 w 1902290"/>
              <a:gd name="connsiteY1" fmla="*/ 135905 h 1360287"/>
              <a:gd name="connsiteX2" fmla="*/ 1902004 w 1902290"/>
              <a:gd name="connsiteY2" fmla="*/ 854747 h 1360287"/>
              <a:gd name="connsiteX3" fmla="*/ 1879774 w 1902290"/>
              <a:gd name="connsiteY3" fmla="*/ 975991 h 1360287"/>
              <a:gd name="connsiteX4" fmla="*/ 1753709 w 1902290"/>
              <a:gd name="connsiteY4" fmla="*/ 1037386 h 1360287"/>
              <a:gd name="connsiteX5" fmla="*/ 148295 w 1902290"/>
              <a:gd name="connsiteY5" fmla="*/ 1349418 h 1360287"/>
              <a:gd name="connsiteX6" fmla="*/ 34183 w 1902290"/>
              <a:gd name="connsiteY6" fmla="*/ 1347594 h 1360287"/>
              <a:gd name="connsiteX7" fmla="*/ 0 w 1902290"/>
              <a:gd name="connsiteY7" fmla="*/ 1224552 h 1360287"/>
              <a:gd name="connsiteX8" fmla="*/ 0 w 1902290"/>
              <a:gd name="connsiteY8" fmla="*/ 505710 h 1360287"/>
              <a:gd name="connsiteX9" fmla="*/ 31648 w 1902290"/>
              <a:gd name="connsiteY9" fmla="*/ 371602 h 1360287"/>
              <a:gd name="connsiteX10" fmla="*/ 148295 w 1902290"/>
              <a:gd name="connsiteY10" fmla="*/ 323071 h 1360287"/>
              <a:gd name="connsiteX11" fmla="*/ 1753709 w 1902290"/>
              <a:gd name="connsiteY11" fmla="*/ 10773 h 1360287"/>
              <a:gd name="connsiteX12" fmla="*/ 1867619 w 1902290"/>
              <a:gd name="connsiteY12" fmla="*/ 12986 h 1360287"/>
              <a:gd name="connsiteX0" fmla="*/ 1867619 w 1902290"/>
              <a:gd name="connsiteY0" fmla="*/ 12986 h 1358026"/>
              <a:gd name="connsiteX1" fmla="*/ 1902004 w 1902290"/>
              <a:gd name="connsiteY1" fmla="*/ 135905 h 1358026"/>
              <a:gd name="connsiteX2" fmla="*/ 1902004 w 1902290"/>
              <a:gd name="connsiteY2" fmla="*/ 854747 h 1358026"/>
              <a:gd name="connsiteX3" fmla="*/ 1879774 w 1902290"/>
              <a:gd name="connsiteY3" fmla="*/ 975991 h 1358026"/>
              <a:gd name="connsiteX4" fmla="*/ 1753709 w 1902290"/>
              <a:gd name="connsiteY4" fmla="*/ 1037386 h 1358026"/>
              <a:gd name="connsiteX5" fmla="*/ 149096 w 1902290"/>
              <a:gd name="connsiteY5" fmla="*/ 1349418 h 1358026"/>
              <a:gd name="connsiteX6" fmla="*/ 34183 w 1902290"/>
              <a:gd name="connsiteY6" fmla="*/ 1347594 h 1358026"/>
              <a:gd name="connsiteX7" fmla="*/ 0 w 1902290"/>
              <a:gd name="connsiteY7" fmla="*/ 1224552 h 1358026"/>
              <a:gd name="connsiteX8" fmla="*/ 0 w 1902290"/>
              <a:gd name="connsiteY8" fmla="*/ 505710 h 1358026"/>
              <a:gd name="connsiteX9" fmla="*/ 31648 w 1902290"/>
              <a:gd name="connsiteY9" fmla="*/ 371602 h 1358026"/>
              <a:gd name="connsiteX10" fmla="*/ 148295 w 1902290"/>
              <a:gd name="connsiteY10" fmla="*/ 323071 h 1358026"/>
              <a:gd name="connsiteX11" fmla="*/ 1753709 w 1902290"/>
              <a:gd name="connsiteY11" fmla="*/ 10773 h 1358026"/>
              <a:gd name="connsiteX12" fmla="*/ 1867619 w 1902290"/>
              <a:gd name="connsiteY12" fmla="*/ 12986 h 1358026"/>
              <a:gd name="connsiteX0" fmla="*/ 1867619 w 1902290"/>
              <a:gd name="connsiteY0" fmla="*/ 12986 h 1359434"/>
              <a:gd name="connsiteX1" fmla="*/ 1902004 w 1902290"/>
              <a:gd name="connsiteY1" fmla="*/ 135905 h 1359434"/>
              <a:gd name="connsiteX2" fmla="*/ 1902004 w 1902290"/>
              <a:gd name="connsiteY2" fmla="*/ 854747 h 1359434"/>
              <a:gd name="connsiteX3" fmla="*/ 1879774 w 1902290"/>
              <a:gd name="connsiteY3" fmla="*/ 975991 h 1359434"/>
              <a:gd name="connsiteX4" fmla="*/ 1753709 w 1902290"/>
              <a:gd name="connsiteY4" fmla="*/ 1037386 h 1359434"/>
              <a:gd name="connsiteX5" fmla="*/ 149096 w 1902290"/>
              <a:gd name="connsiteY5" fmla="*/ 1349418 h 1359434"/>
              <a:gd name="connsiteX6" fmla="*/ 34183 w 1902290"/>
              <a:gd name="connsiteY6" fmla="*/ 1347594 h 1359434"/>
              <a:gd name="connsiteX7" fmla="*/ 0 w 1902290"/>
              <a:gd name="connsiteY7" fmla="*/ 1224552 h 1359434"/>
              <a:gd name="connsiteX8" fmla="*/ 0 w 1902290"/>
              <a:gd name="connsiteY8" fmla="*/ 505710 h 1359434"/>
              <a:gd name="connsiteX9" fmla="*/ 31648 w 1902290"/>
              <a:gd name="connsiteY9" fmla="*/ 371602 h 1359434"/>
              <a:gd name="connsiteX10" fmla="*/ 148295 w 1902290"/>
              <a:gd name="connsiteY10" fmla="*/ 323071 h 1359434"/>
              <a:gd name="connsiteX11" fmla="*/ 1753709 w 1902290"/>
              <a:gd name="connsiteY11" fmla="*/ 10773 h 1359434"/>
              <a:gd name="connsiteX12" fmla="*/ 1867619 w 1902290"/>
              <a:gd name="connsiteY12" fmla="*/ 12986 h 1359434"/>
              <a:gd name="connsiteX0" fmla="*/ 1867619 w 1902290"/>
              <a:gd name="connsiteY0" fmla="*/ 12986 h 1358913"/>
              <a:gd name="connsiteX1" fmla="*/ 1902004 w 1902290"/>
              <a:gd name="connsiteY1" fmla="*/ 135905 h 1358913"/>
              <a:gd name="connsiteX2" fmla="*/ 1902004 w 1902290"/>
              <a:gd name="connsiteY2" fmla="*/ 854747 h 1358913"/>
              <a:gd name="connsiteX3" fmla="*/ 1879774 w 1902290"/>
              <a:gd name="connsiteY3" fmla="*/ 975991 h 1358913"/>
              <a:gd name="connsiteX4" fmla="*/ 1753709 w 1902290"/>
              <a:gd name="connsiteY4" fmla="*/ 1037386 h 1358913"/>
              <a:gd name="connsiteX5" fmla="*/ 149096 w 1902290"/>
              <a:gd name="connsiteY5" fmla="*/ 1349418 h 1358913"/>
              <a:gd name="connsiteX6" fmla="*/ 34183 w 1902290"/>
              <a:gd name="connsiteY6" fmla="*/ 1347594 h 1358913"/>
              <a:gd name="connsiteX7" fmla="*/ 0 w 1902290"/>
              <a:gd name="connsiteY7" fmla="*/ 1224552 h 1358913"/>
              <a:gd name="connsiteX8" fmla="*/ 0 w 1902290"/>
              <a:gd name="connsiteY8" fmla="*/ 505710 h 1358913"/>
              <a:gd name="connsiteX9" fmla="*/ 31648 w 1902290"/>
              <a:gd name="connsiteY9" fmla="*/ 371602 h 1358913"/>
              <a:gd name="connsiteX10" fmla="*/ 148295 w 1902290"/>
              <a:gd name="connsiteY10" fmla="*/ 323071 h 1358913"/>
              <a:gd name="connsiteX11" fmla="*/ 1753709 w 1902290"/>
              <a:gd name="connsiteY11" fmla="*/ 10773 h 1358913"/>
              <a:gd name="connsiteX12" fmla="*/ 1867619 w 1902290"/>
              <a:gd name="connsiteY12" fmla="*/ 12986 h 1358913"/>
              <a:gd name="connsiteX0" fmla="*/ 1867619 w 1902290"/>
              <a:gd name="connsiteY0" fmla="*/ 12986 h 1360761"/>
              <a:gd name="connsiteX1" fmla="*/ 1902004 w 1902290"/>
              <a:gd name="connsiteY1" fmla="*/ 135905 h 1360761"/>
              <a:gd name="connsiteX2" fmla="*/ 1902004 w 1902290"/>
              <a:gd name="connsiteY2" fmla="*/ 854747 h 1360761"/>
              <a:gd name="connsiteX3" fmla="*/ 1879774 w 1902290"/>
              <a:gd name="connsiteY3" fmla="*/ 975991 h 1360761"/>
              <a:gd name="connsiteX4" fmla="*/ 1753709 w 1902290"/>
              <a:gd name="connsiteY4" fmla="*/ 1037386 h 1360761"/>
              <a:gd name="connsiteX5" fmla="*/ 149096 w 1902290"/>
              <a:gd name="connsiteY5" fmla="*/ 1349418 h 1360761"/>
              <a:gd name="connsiteX6" fmla="*/ 34183 w 1902290"/>
              <a:gd name="connsiteY6" fmla="*/ 1347594 h 1360761"/>
              <a:gd name="connsiteX7" fmla="*/ 0 w 1902290"/>
              <a:gd name="connsiteY7" fmla="*/ 1224552 h 1360761"/>
              <a:gd name="connsiteX8" fmla="*/ 0 w 1902290"/>
              <a:gd name="connsiteY8" fmla="*/ 505710 h 1360761"/>
              <a:gd name="connsiteX9" fmla="*/ 31648 w 1902290"/>
              <a:gd name="connsiteY9" fmla="*/ 371602 h 1360761"/>
              <a:gd name="connsiteX10" fmla="*/ 148295 w 1902290"/>
              <a:gd name="connsiteY10" fmla="*/ 323071 h 1360761"/>
              <a:gd name="connsiteX11" fmla="*/ 1753709 w 1902290"/>
              <a:gd name="connsiteY11" fmla="*/ 10773 h 1360761"/>
              <a:gd name="connsiteX12" fmla="*/ 1867619 w 1902290"/>
              <a:gd name="connsiteY12" fmla="*/ 12986 h 1360761"/>
              <a:gd name="connsiteX0" fmla="*/ 1867619 w 1902290"/>
              <a:gd name="connsiteY0" fmla="*/ 12986 h 1360761"/>
              <a:gd name="connsiteX1" fmla="*/ 1902004 w 1902290"/>
              <a:gd name="connsiteY1" fmla="*/ 135905 h 1360761"/>
              <a:gd name="connsiteX2" fmla="*/ 1902004 w 1902290"/>
              <a:gd name="connsiteY2" fmla="*/ 854747 h 1360761"/>
              <a:gd name="connsiteX3" fmla="*/ 1879774 w 1902290"/>
              <a:gd name="connsiteY3" fmla="*/ 975991 h 1360761"/>
              <a:gd name="connsiteX4" fmla="*/ 1753709 w 1902290"/>
              <a:gd name="connsiteY4" fmla="*/ 1037386 h 1360761"/>
              <a:gd name="connsiteX5" fmla="*/ 149096 w 1902290"/>
              <a:gd name="connsiteY5" fmla="*/ 1349418 h 1360761"/>
              <a:gd name="connsiteX6" fmla="*/ 34183 w 1902290"/>
              <a:gd name="connsiteY6" fmla="*/ 1347594 h 1360761"/>
              <a:gd name="connsiteX7" fmla="*/ 0 w 1902290"/>
              <a:gd name="connsiteY7" fmla="*/ 1224552 h 1360761"/>
              <a:gd name="connsiteX8" fmla="*/ 0 w 1902290"/>
              <a:gd name="connsiteY8" fmla="*/ 505710 h 1360761"/>
              <a:gd name="connsiteX9" fmla="*/ 31648 w 1902290"/>
              <a:gd name="connsiteY9" fmla="*/ 371602 h 1360761"/>
              <a:gd name="connsiteX10" fmla="*/ 148295 w 1902290"/>
              <a:gd name="connsiteY10" fmla="*/ 323071 h 1360761"/>
              <a:gd name="connsiteX11" fmla="*/ 1753709 w 1902290"/>
              <a:gd name="connsiteY11" fmla="*/ 10773 h 1360761"/>
              <a:gd name="connsiteX12" fmla="*/ 1867619 w 1902290"/>
              <a:gd name="connsiteY12" fmla="*/ 12986 h 1360761"/>
              <a:gd name="connsiteX0" fmla="*/ 1867619 w 1902290"/>
              <a:gd name="connsiteY0" fmla="*/ 12986 h 1360761"/>
              <a:gd name="connsiteX1" fmla="*/ 1902004 w 1902290"/>
              <a:gd name="connsiteY1" fmla="*/ 135905 h 1360761"/>
              <a:gd name="connsiteX2" fmla="*/ 1902004 w 1902290"/>
              <a:gd name="connsiteY2" fmla="*/ 854747 h 1360761"/>
              <a:gd name="connsiteX3" fmla="*/ 1879774 w 1902290"/>
              <a:gd name="connsiteY3" fmla="*/ 975991 h 1360761"/>
              <a:gd name="connsiteX4" fmla="*/ 1753709 w 1902290"/>
              <a:gd name="connsiteY4" fmla="*/ 1037386 h 1360761"/>
              <a:gd name="connsiteX5" fmla="*/ 149096 w 1902290"/>
              <a:gd name="connsiteY5" fmla="*/ 1349418 h 1360761"/>
              <a:gd name="connsiteX6" fmla="*/ 34183 w 1902290"/>
              <a:gd name="connsiteY6" fmla="*/ 1347594 h 1360761"/>
              <a:gd name="connsiteX7" fmla="*/ 0 w 1902290"/>
              <a:gd name="connsiteY7" fmla="*/ 1224552 h 1360761"/>
              <a:gd name="connsiteX8" fmla="*/ 0 w 1902290"/>
              <a:gd name="connsiteY8" fmla="*/ 505710 h 1360761"/>
              <a:gd name="connsiteX9" fmla="*/ 31648 w 1902290"/>
              <a:gd name="connsiteY9" fmla="*/ 371602 h 1360761"/>
              <a:gd name="connsiteX10" fmla="*/ 155326 w 1902290"/>
              <a:gd name="connsiteY10" fmla="*/ 319555 h 1360761"/>
              <a:gd name="connsiteX11" fmla="*/ 1753709 w 1902290"/>
              <a:gd name="connsiteY11" fmla="*/ 10773 h 1360761"/>
              <a:gd name="connsiteX12" fmla="*/ 1867619 w 1902290"/>
              <a:gd name="connsiteY12" fmla="*/ 12986 h 1360761"/>
              <a:gd name="connsiteX0" fmla="*/ 1867619 w 1902290"/>
              <a:gd name="connsiteY0" fmla="*/ 12986 h 1360761"/>
              <a:gd name="connsiteX1" fmla="*/ 1902004 w 1902290"/>
              <a:gd name="connsiteY1" fmla="*/ 135905 h 1360761"/>
              <a:gd name="connsiteX2" fmla="*/ 1902004 w 1902290"/>
              <a:gd name="connsiteY2" fmla="*/ 854747 h 1360761"/>
              <a:gd name="connsiteX3" fmla="*/ 1879774 w 1902290"/>
              <a:gd name="connsiteY3" fmla="*/ 975991 h 1360761"/>
              <a:gd name="connsiteX4" fmla="*/ 1753709 w 1902290"/>
              <a:gd name="connsiteY4" fmla="*/ 1037386 h 1360761"/>
              <a:gd name="connsiteX5" fmla="*/ 149096 w 1902290"/>
              <a:gd name="connsiteY5" fmla="*/ 1349418 h 1360761"/>
              <a:gd name="connsiteX6" fmla="*/ 34183 w 1902290"/>
              <a:gd name="connsiteY6" fmla="*/ 1347594 h 1360761"/>
              <a:gd name="connsiteX7" fmla="*/ 0 w 1902290"/>
              <a:gd name="connsiteY7" fmla="*/ 1224552 h 1360761"/>
              <a:gd name="connsiteX8" fmla="*/ 0 w 1902290"/>
              <a:gd name="connsiteY8" fmla="*/ 505710 h 1360761"/>
              <a:gd name="connsiteX9" fmla="*/ 31648 w 1902290"/>
              <a:gd name="connsiteY9" fmla="*/ 371602 h 1360761"/>
              <a:gd name="connsiteX10" fmla="*/ 155326 w 1902290"/>
              <a:gd name="connsiteY10" fmla="*/ 319555 h 1360761"/>
              <a:gd name="connsiteX11" fmla="*/ 1753709 w 1902290"/>
              <a:gd name="connsiteY11" fmla="*/ 10773 h 1360761"/>
              <a:gd name="connsiteX12" fmla="*/ 1867619 w 1902290"/>
              <a:gd name="connsiteY12" fmla="*/ 12986 h 1360761"/>
              <a:gd name="connsiteX0" fmla="*/ 1867619 w 1902290"/>
              <a:gd name="connsiteY0" fmla="*/ 12986 h 1360761"/>
              <a:gd name="connsiteX1" fmla="*/ 1902004 w 1902290"/>
              <a:gd name="connsiteY1" fmla="*/ 135905 h 1360761"/>
              <a:gd name="connsiteX2" fmla="*/ 1902004 w 1902290"/>
              <a:gd name="connsiteY2" fmla="*/ 854747 h 1360761"/>
              <a:gd name="connsiteX3" fmla="*/ 1879774 w 1902290"/>
              <a:gd name="connsiteY3" fmla="*/ 975991 h 1360761"/>
              <a:gd name="connsiteX4" fmla="*/ 1753709 w 1902290"/>
              <a:gd name="connsiteY4" fmla="*/ 1037386 h 1360761"/>
              <a:gd name="connsiteX5" fmla="*/ 149096 w 1902290"/>
              <a:gd name="connsiteY5" fmla="*/ 1349418 h 1360761"/>
              <a:gd name="connsiteX6" fmla="*/ 34183 w 1902290"/>
              <a:gd name="connsiteY6" fmla="*/ 1347594 h 1360761"/>
              <a:gd name="connsiteX7" fmla="*/ 0 w 1902290"/>
              <a:gd name="connsiteY7" fmla="*/ 1224552 h 1360761"/>
              <a:gd name="connsiteX8" fmla="*/ 0 w 1902290"/>
              <a:gd name="connsiteY8" fmla="*/ 505710 h 1360761"/>
              <a:gd name="connsiteX9" fmla="*/ 31648 w 1902290"/>
              <a:gd name="connsiteY9" fmla="*/ 371602 h 1360761"/>
              <a:gd name="connsiteX10" fmla="*/ 155326 w 1902290"/>
              <a:gd name="connsiteY10" fmla="*/ 319555 h 1360761"/>
              <a:gd name="connsiteX11" fmla="*/ 1753709 w 1902290"/>
              <a:gd name="connsiteY11" fmla="*/ 10773 h 1360761"/>
              <a:gd name="connsiteX12" fmla="*/ 1867619 w 1902290"/>
              <a:gd name="connsiteY12" fmla="*/ 12986 h 1360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902290" h="1360761">
                <a:moveTo>
                  <a:pt x="1867619" y="12986"/>
                </a:moveTo>
                <a:cubicBezTo>
                  <a:pt x="1905082" y="38138"/>
                  <a:pt x="1902668" y="77924"/>
                  <a:pt x="1902004" y="135905"/>
                </a:cubicBezTo>
                <a:lnTo>
                  <a:pt x="1902004" y="854747"/>
                </a:lnTo>
                <a:cubicBezTo>
                  <a:pt x="1902627" y="907312"/>
                  <a:pt x="1901317" y="946976"/>
                  <a:pt x="1879774" y="975991"/>
                </a:cubicBezTo>
                <a:cubicBezTo>
                  <a:pt x="1849087" y="1017321"/>
                  <a:pt x="1823646" y="1024002"/>
                  <a:pt x="1753709" y="1037386"/>
                </a:cubicBezTo>
                <a:lnTo>
                  <a:pt x="149096" y="1349418"/>
                </a:lnTo>
                <a:cubicBezTo>
                  <a:pt x="112072" y="1358514"/>
                  <a:pt x="61662" y="1370426"/>
                  <a:pt x="34183" y="1347594"/>
                </a:cubicBezTo>
                <a:cubicBezTo>
                  <a:pt x="2177" y="1321001"/>
                  <a:pt x="37" y="1293594"/>
                  <a:pt x="0" y="1224552"/>
                </a:cubicBezTo>
                <a:lnTo>
                  <a:pt x="0" y="505710"/>
                </a:lnTo>
                <a:cubicBezTo>
                  <a:pt x="405" y="458533"/>
                  <a:pt x="5760" y="402628"/>
                  <a:pt x="31648" y="371602"/>
                </a:cubicBezTo>
                <a:cubicBezTo>
                  <a:pt x="57536" y="340576"/>
                  <a:pt x="103964" y="329501"/>
                  <a:pt x="155326" y="319555"/>
                </a:cubicBezTo>
                <a:lnTo>
                  <a:pt x="1753709" y="10773"/>
                </a:lnTo>
                <a:cubicBezTo>
                  <a:pt x="1812984" y="-504"/>
                  <a:pt x="1837468" y="-7257"/>
                  <a:pt x="1867619" y="12986"/>
                </a:cubicBezTo>
                <a:close/>
              </a:path>
            </a:pathLst>
          </a:custGeom>
          <a:solidFill>
            <a:schemeClr val="tx2"/>
          </a:solidFill>
        </p:spPr>
        <p:txBody>
          <a:bodyPr wrap="square" lIns="216000" tIns="576000" rIns="144000" bIns="360000" anchor="t" anchorCtr="0">
            <a:normAutofit/>
          </a:bodyPr>
          <a:lstStyle>
            <a:lvl1pPr algn="l">
              <a:lnSpc>
                <a:spcPct val="90000"/>
              </a:lnSpc>
              <a:defRPr sz="1400" b="1" cap="none" baseline="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Edit the title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F8C2B7F-F2FC-47A0-9BB8-77505095523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Title of the presentation 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4253EC9-D4C3-40CA-B15D-1F267382B6E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D52E7CA-940C-4B6E-9E73-0245BA95FC91}" type="slidenum">
              <a:rPr lang="en-US" noProof="0" smtClean="0"/>
              <a:pPr/>
              <a:t>‹Nr.›</a:t>
            </a:fld>
            <a:r>
              <a:rPr lang="en-US" noProof="0"/>
              <a:t> /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59AEE3-C1A1-413F-B50E-63099F97103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52426" y="2752725"/>
            <a:ext cx="8440738" cy="176371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2" name="ZoneTexte 18">
            <a:extLst>
              <a:ext uri="{FF2B5EF4-FFF2-40B4-BE49-F238E27FC236}">
                <a16:creationId xmlns:a16="http://schemas.microsoft.com/office/drawing/2014/main" id="{8CB8E7C8-6F78-4956-8C43-501D911E87E3}"/>
              </a:ext>
            </a:extLst>
          </p:cNvPr>
          <p:cNvSpPr txBox="1"/>
          <p:nvPr userDrawn="1"/>
        </p:nvSpPr>
        <p:spPr>
          <a:xfrm>
            <a:off x="-2300564" y="494385"/>
            <a:ext cx="2100583" cy="1025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="1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="1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tauschen</a:t>
            </a:r>
            <a:r>
              <a:rPr lang="en-US" sz="900" b="1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Rechtsklick</a:t>
            </a:r>
            <a:r>
              <a: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auf das </a:t>
            </a:r>
            <a:r>
              <a:rPr lang="en-US" sz="90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Foto</a:t>
            </a:r>
            <a:endParaRPr lang="en-US" sz="900" baseline="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90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ändern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auswählen</a:t>
            </a:r>
            <a:endParaRPr lang="en-US" sz="900" baseline="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Gewünschtes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Ordner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Laufwerk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auswählen</a:t>
            </a:r>
            <a:endParaRPr lang="en-US" sz="90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endParaRPr lang="en-US" sz="900" b="1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795766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ois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Espace réservé du texte 28">
            <a:extLst>
              <a:ext uri="{FF2B5EF4-FFF2-40B4-BE49-F238E27FC236}">
                <a16:creationId xmlns:a16="http://schemas.microsoft.com/office/drawing/2014/main" id="{54FD48B1-E271-4A05-86BC-F52DF331290C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3479610" y="1311275"/>
            <a:ext cx="2387790" cy="3205164"/>
          </a:xfrm>
          <a:prstGeom prst="roundRect">
            <a:avLst>
              <a:gd name="adj" fmla="val 4987"/>
            </a:avLst>
          </a:prstGeom>
          <a:solidFill>
            <a:schemeClr val="tx2"/>
          </a:solidFill>
        </p:spPr>
        <p:txBody>
          <a:bodyPr vert="horz" wrap="square" lIns="72000" tIns="1548000" rIns="91440" bIns="360000" rtlCol="0">
            <a:normAutofit lnSpcReduction="10000"/>
          </a:bodyPr>
          <a:lstStyle>
            <a:lvl1pPr marL="180975" indent="-180975">
              <a:buClr>
                <a:schemeClr val="bg1"/>
              </a:buClr>
              <a:defRPr lang="fr-FR" dirty="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lang="fr-FR" dirty="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lang="fr-FR" dirty="0">
                <a:solidFill>
                  <a:schemeClr val="bg1"/>
                </a:solidFill>
              </a:defRPr>
            </a:lvl3pPr>
          </a:lstStyle>
          <a:p>
            <a:pPr marL="180975" marR="0" lvl="0" indent="-180975" algn="l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●"/>
              <a:tabLst/>
            </a:pPr>
            <a:r>
              <a:rPr lang="en-US" noProof="0" err="1"/>
              <a:t>Cliquez</a:t>
            </a:r>
            <a:r>
              <a:rPr lang="en-US" noProof="0"/>
              <a:t> pour modifier les styles du </a:t>
            </a:r>
            <a:r>
              <a:rPr lang="en-US" noProof="0" err="1"/>
              <a:t>texte</a:t>
            </a:r>
            <a:r>
              <a:rPr lang="en-US" noProof="0"/>
              <a:t> du masque</a:t>
            </a:r>
          </a:p>
          <a:p>
            <a:pPr lvl="1">
              <a:buClr>
                <a:schemeClr val="bg1"/>
              </a:buClr>
            </a:pPr>
            <a:r>
              <a:rPr lang="en-US" noProof="0" err="1"/>
              <a:t>Deuxième</a:t>
            </a:r>
            <a:r>
              <a:rPr lang="en-US" noProof="0"/>
              <a:t> </a:t>
            </a:r>
            <a:r>
              <a:rPr lang="en-US" noProof="0" err="1"/>
              <a:t>niveau</a:t>
            </a:r>
            <a:endParaRPr lang="en-US" noProof="0"/>
          </a:p>
          <a:p>
            <a:pPr lvl="2">
              <a:buClr>
                <a:schemeClr val="bg1"/>
              </a:buClr>
            </a:pPr>
            <a:r>
              <a:rPr lang="en-US" noProof="0" err="1"/>
              <a:t>Troisième</a:t>
            </a:r>
            <a:r>
              <a:rPr lang="en-US" noProof="0"/>
              <a:t> </a:t>
            </a:r>
            <a:r>
              <a:rPr lang="en-US" noProof="0" err="1"/>
              <a:t>niveau</a:t>
            </a:r>
            <a:r>
              <a:rPr lang="en-US" noProof="0"/>
              <a:t> </a:t>
            </a:r>
          </a:p>
        </p:txBody>
      </p:sp>
      <p:sp>
        <p:nvSpPr>
          <p:cNvPr id="22" name="Espace réservé du texte 28">
            <a:extLst>
              <a:ext uri="{FF2B5EF4-FFF2-40B4-BE49-F238E27FC236}">
                <a16:creationId xmlns:a16="http://schemas.microsoft.com/office/drawing/2014/main" id="{A797F598-BF66-43EB-941E-85AAB3C1E347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6402388" y="1311275"/>
            <a:ext cx="2387790" cy="3205164"/>
          </a:xfrm>
          <a:prstGeom prst="roundRect">
            <a:avLst>
              <a:gd name="adj" fmla="val 4987"/>
            </a:avLst>
          </a:prstGeom>
          <a:solidFill>
            <a:schemeClr val="tx2"/>
          </a:solidFill>
        </p:spPr>
        <p:txBody>
          <a:bodyPr vert="horz" wrap="square" lIns="72000" tIns="1548000" rIns="91440" bIns="360000" rtlCol="0">
            <a:normAutofit lnSpcReduction="10000"/>
          </a:bodyPr>
          <a:lstStyle>
            <a:lvl1pPr marL="180975" indent="-180975">
              <a:buClr>
                <a:schemeClr val="bg1"/>
              </a:buClr>
              <a:defRPr lang="fr-FR" dirty="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lang="fr-FR" dirty="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lang="fr-FR" dirty="0">
                <a:solidFill>
                  <a:schemeClr val="bg1"/>
                </a:solidFill>
              </a:defRPr>
            </a:lvl3pPr>
          </a:lstStyle>
          <a:p>
            <a:pPr marL="180975" marR="0" lvl="0" indent="-180975" algn="l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●"/>
              <a:tabLst/>
            </a:pPr>
            <a:r>
              <a:rPr lang="en-US" noProof="0"/>
              <a:t>Cliquez pour modifier les styles du texte du masque</a:t>
            </a:r>
          </a:p>
          <a:p>
            <a:pPr lvl="1">
              <a:buClr>
                <a:schemeClr val="bg1"/>
              </a:buClr>
            </a:pPr>
            <a:r>
              <a:rPr lang="en-US" noProof="0"/>
              <a:t>Deuxième niveau</a:t>
            </a:r>
          </a:p>
          <a:p>
            <a:pPr lvl="2">
              <a:buClr>
                <a:schemeClr val="bg1"/>
              </a:buClr>
            </a:pPr>
            <a:r>
              <a:rPr lang="en-US" noProof="0"/>
              <a:t>Troisième niveau </a:t>
            </a:r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276A1C73-504F-4EFB-B472-CAF8483148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 err="1"/>
              <a:t>TitLe</a:t>
            </a:r>
            <a:r>
              <a:rPr lang="en-US" noProof="0"/>
              <a:t> 1 (LEVEL 0) arial 18-point</a:t>
            </a:r>
          </a:p>
        </p:txBody>
      </p:sp>
      <p:sp>
        <p:nvSpPr>
          <p:cNvPr id="19" name="Espace réservé du texte 7">
            <a:extLst>
              <a:ext uri="{FF2B5EF4-FFF2-40B4-BE49-F238E27FC236}">
                <a16:creationId xmlns:a16="http://schemas.microsoft.com/office/drawing/2014/main" id="{1547431F-7128-4125-8C02-E7235B35E5D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60000" y="654998"/>
            <a:ext cx="7977654" cy="288000"/>
          </a:xfrm>
          <a:prstGeom prst="rect">
            <a:avLst/>
          </a:prstGeom>
        </p:spPr>
        <p:txBody>
          <a:bodyPr tIns="0">
            <a:noAutofit/>
          </a:bodyPr>
          <a:lstStyle>
            <a:lvl1pPr marL="0" marR="0" indent="0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cap="none" baseline="0">
                <a:solidFill>
                  <a:schemeClr val="bg2"/>
                </a:solidFill>
              </a:defRPr>
            </a:lvl1pPr>
            <a:lvl2pPr marL="359991" marR="0" indent="-359991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tabLst/>
              <a:defRPr/>
            </a:lvl2pPr>
            <a:lvl3pPr marL="503987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◦"/>
              <a:tabLst/>
              <a:defRPr/>
            </a:lvl3pPr>
            <a:lvl4pPr marL="791981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▪"/>
              <a:tabLst/>
              <a:defRPr/>
            </a:lvl4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29" name="Espace réservé du texte 28">
            <a:extLst>
              <a:ext uri="{FF2B5EF4-FFF2-40B4-BE49-F238E27FC236}">
                <a16:creationId xmlns:a16="http://schemas.microsoft.com/office/drawing/2014/main" id="{38475BF4-C7D2-42EE-8247-D9E73989D659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611188" y="1311275"/>
            <a:ext cx="2387790" cy="3205164"/>
          </a:xfrm>
          <a:prstGeom prst="roundRect">
            <a:avLst>
              <a:gd name="adj" fmla="val 4987"/>
            </a:avLst>
          </a:prstGeom>
          <a:solidFill>
            <a:schemeClr val="tx2"/>
          </a:solidFill>
        </p:spPr>
        <p:txBody>
          <a:bodyPr vert="horz" wrap="square" lIns="72000" tIns="1548000" rIns="91440" bIns="360000" rtlCol="0">
            <a:normAutofit lnSpcReduction="10000"/>
          </a:bodyPr>
          <a:lstStyle>
            <a:lvl1pPr marL="180975" indent="-180975">
              <a:buClr>
                <a:schemeClr val="bg1"/>
              </a:buClr>
              <a:defRPr lang="fr-FR" dirty="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lang="fr-FR" dirty="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lang="fr-FR" dirty="0">
                <a:solidFill>
                  <a:schemeClr val="bg1"/>
                </a:solidFill>
              </a:defRPr>
            </a:lvl3pPr>
          </a:lstStyle>
          <a:p>
            <a:pPr marL="180975" marR="0" lvl="0" indent="-180975" algn="l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●"/>
              <a:tabLst/>
            </a:pPr>
            <a:r>
              <a:rPr lang="en-US" noProof="0" err="1"/>
              <a:t>Cliquez</a:t>
            </a:r>
            <a:r>
              <a:rPr lang="en-US" noProof="0"/>
              <a:t> pour modifier les styles du </a:t>
            </a:r>
            <a:r>
              <a:rPr lang="en-US" noProof="0" err="1"/>
              <a:t>texte</a:t>
            </a:r>
            <a:r>
              <a:rPr lang="en-US" noProof="0"/>
              <a:t> du masque</a:t>
            </a:r>
          </a:p>
          <a:p>
            <a:pPr lvl="1">
              <a:buClr>
                <a:schemeClr val="bg1"/>
              </a:buClr>
            </a:pPr>
            <a:r>
              <a:rPr lang="en-US" noProof="0" err="1"/>
              <a:t>Deuxième</a:t>
            </a:r>
            <a:r>
              <a:rPr lang="en-US" noProof="0"/>
              <a:t> </a:t>
            </a:r>
            <a:r>
              <a:rPr lang="en-US" noProof="0" err="1"/>
              <a:t>niveau</a:t>
            </a:r>
            <a:endParaRPr lang="en-US" noProof="0"/>
          </a:p>
          <a:p>
            <a:pPr lvl="2">
              <a:buClr>
                <a:schemeClr val="bg1"/>
              </a:buClr>
            </a:pPr>
            <a:r>
              <a:rPr lang="en-US" noProof="0" err="1"/>
              <a:t>Troisième</a:t>
            </a:r>
            <a:r>
              <a:rPr lang="en-US" noProof="0"/>
              <a:t> </a:t>
            </a:r>
            <a:r>
              <a:rPr lang="en-US" noProof="0" err="1"/>
              <a:t>niveau</a:t>
            </a:r>
            <a:r>
              <a:rPr lang="en-US" noProof="0"/>
              <a:t> </a:t>
            </a:r>
          </a:p>
        </p:txBody>
      </p: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242550B6-20BF-4B7D-BE86-A57608874007}"/>
              </a:ext>
            </a:extLst>
          </p:cNvPr>
          <p:cNvGrpSpPr/>
          <p:nvPr userDrawn="1"/>
        </p:nvGrpSpPr>
        <p:grpSpPr>
          <a:xfrm>
            <a:off x="-252536" y="581025"/>
            <a:ext cx="144016" cy="4562475"/>
            <a:chOff x="-252536" y="-197952"/>
            <a:chExt cx="144016" cy="4562475"/>
          </a:xfrm>
        </p:grpSpPr>
        <p:cxnSp>
          <p:nvCxnSpPr>
            <p:cNvPr id="53" name="Connecteur droit 52">
              <a:extLst>
                <a:ext uri="{FF2B5EF4-FFF2-40B4-BE49-F238E27FC236}">
                  <a16:creationId xmlns:a16="http://schemas.microsoft.com/office/drawing/2014/main" id="{FF09EC4E-BAB6-4850-B996-1B078D0961FE}"/>
                </a:ext>
              </a:extLst>
            </p:cNvPr>
            <p:cNvCxnSpPr/>
            <p:nvPr userDrawn="1"/>
          </p:nvCxnSpPr>
          <p:spPr>
            <a:xfrm>
              <a:off x="-252536" y="-197952"/>
              <a:ext cx="0" cy="4562475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Connecteur droit 53">
              <a:extLst>
                <a:ext uri="{FF2B5EF4-FFF2-40B4-BE49-F238E27FC236}">
                  <a16:creationId xmlns:a16="http://schemas.microsoft.com/office/drawing/2014/main" id="{5DACF023-ED39-4B11-8FE6-9748A415CB15}"/>
                </a:ext>
              </a:extLst>
            </p:cNvPr>
            <p:cNvCxnSpPr/>
            <p:nvPr userDrawn="1"/>
          </p:nvCxnSpPr>
          <p:spPr>
            <a:xfrm flipH="1">
              <a:off x="-252536" y="1221344"/>
              <a:ext cx="144016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Espace réservé pour une image  29">
            <a:extLst>
              <a:ext uri="{FF2B5EF4-FFF2-40B4-BE49-F238E27FC236}">
                <a16:creationId xmlns:a16="http://schemas.microsoft.com/office/drawing/2014/main" id="{69801787-38DD-4ED7-B861-403F9CF85AF3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360000" y="1076325"/>
            <a:ext cx="1648661" cy="1689092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18" name="Espace réservé pour une image  29">
            <a:extLst>
              <a:ext uri="{FF2B5EF4-FFF2-40B4-BE49-F238E27FC236}">
                <a16:creationId xmlns:a16="http://schemas.microsoft.com/office/drawing/2014/main" id="{A49AC33C-E4B0-4303-92FA-0D9D8D95A94E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3265106" y="1076325"/>
            <a:ext cx="1648661" cy="1689092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20" name="Espace réservé pour une image  29">
            <a:extLst>
              <a:ext uri="{FF2B5EF4-FFF2-40B4-BE49-F238E27FC236}">
                <a16:creationId xmlns:a16="http://schemas.microsoft.com/office/drawing/2014/main" id="{251D12BC-8C62-4097-88A1-171B65505E9D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6164041" y="1076325"/>
            <a:ext cx="1648661" cy="1689092"/>
          </a:xfrm>
          <a:prstGeom prst="roundRect">
            <a:avLst>
              <a:gd name="adj" fmla="val 6817"/>
            </a:avLst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22F97674-C46D-47D1-ABD4-EBFAFD371D7B}"/>
              </a:ext>
            </a:extLst>
          </p:cNvPr>
          <p:cNvSpPr>
            <a:spLocks noGrp="1"/>
          </p:cNvSpPr>
          <p:nvPr>
            <p:ph type="ftr" sz="quarter" idx="46"/>
          </p:nvPr>
        </p:nvSpPr>
        <p:spPr/>
        <p:txBody>
          <a:bodyPr/>
          <a:lstStyle/>
          <a:p>
            <a:r>
              <a:rPr lang="en-US"/>
              <a:t>Title of the presentation 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0B1FBD3-72F2-449D-9288-9B8466EB8D6F}"/>
              </a:ext>
            </a:extLst>
          </p:cNvPr>
          <p:cNvSpPr>
            <a:spLocks noGrp="1"/>
          </p:cNvSpPr>
          <p:nvPr>
            <p:ph type="sldNum" sz="quarter" idx="47"/>
          </p:nvPr>
        </p:nvSpPr>
        <p:spPr/>
        <p:txBody>
          <a:bodyPr/>
          <a:lstStyle/>
          <a:p>
            <a:fld id="{DD52E7CA-940C-4B6E-9E73-0245BA95FC91}" type="slidenum">
              <a:rPr lang="en-US" noProof="0" smtClean="0"/>
              <a:pPr/>
              <a:t>‹Nr.›</a:t>
            </a:fld>
            <a:r>
              <a:rPr lang="en-US" noProof="0"/>
              <a:t> /</a:t>
            </a:r>
          </a:p>
        </p:txBody>
      </p:sp>
      <p:sp>
        <p:nvSpPr>
          <p:cNvPr id="23" name="ZoneTexte 18">
            <a:extLst>
              <a:ext uri="{FF2B5EF4-FFF2-40B4-BE49-F238E27FC236}">
                <a16:creationId xmlns:a16="http://schemas.microsoft.com/office/drawing/2014/main" id="{8CB8E7C8-6F78-4956-8C43-501D911E87E3}"/>
              </a:ext>
            </a:extLst>
          </p:cNvPr>
          <p:cNvSpPr txBox="1"/>
          <p:nvPr userDrawn="1"/>
        </p:nvSpPr>
        <p:spPr>
          <a:xfrm>
            <a:off x="-2300564" y="494385"/>
            <a:ext cx="2100583" cy="1025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="1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="1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tauschen</a:t>
            </a:r>
            <a:r>
              <a:rPr lang="en-US" sz="900" b="1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28600" indent="-228600">
              <a:spcBef>
                <a:spcPts val="200"/>
              </a:spcBef>
              <a:buFont typeface="+mj-lt"/>
              <a:buAutoNum type="arabicPeriod"/>
            </a:pPr>
            <a:r>
              <a:rPr lang="en-US" sz="90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Rechtsklick</a:t>
            </a:r>
            <a:r>
              <a: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auf das </a:t>
            </a:r>
            <a:r>
              <a:rPr lang="en-US" sz="90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Foto</a:t>
            </a:r>
            <a:endParaRPr lang="en-US" sz="900" baseline="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90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ändern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auswählen</a:t>
            </a:r>
            <a:endParaRPr lang="en-US" sz="900" baseline="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Gewünschtes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Ordner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Laufwerk</a:t>
            </a:r>
            <a:r>
              <a:rPr lang="en-US" sz="900" baseline="0" noProof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0" noProof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auswählen</a:t>
            </a:r>
            <a:endParaRPr lang="en-US" sz="900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endParaRPr lang="en-US" sz="900" b="1" noProof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00108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6A9A2261-CD61-4E18-87BF-4C6EFE54DB6E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348168" y="1201537"/>
            <a:ext cx="1971076" cy="3284874"/>
          </a:xfrm>
          <a:custGeom>
            <a:avLst/>
            <a:gdLst>
              <a:gd name="connsiteX0" fmla="*/ 1915455 w 1971076"/>
              <a:gd name="connsiteY0" fmla="*/ 117 h 3284874"/>
              <a:gd name="connsiteX1" fmla="*/ 1970955 w 1971076"/>
              <a:gd name="connsiteY1" fmla="*/ 63140 h 3284874"/>
              <a:gd name="connsiteX2" fmla="*/ 1970955 w 1971076"/>
              <a:gd name="connsiteY2" fmla="*/ 2838540 h 3284874"/>
              <a:gd name="connsiteX3" fmla="*/ 1898096 w 1971076"/>
              <a:gd name="connsiteY3" fmla="*/ 2928521 h 3284874"/>
              <a:gd name="connsiteX4" fmla="*/ 72967 w 1971076"/>
              <a:gd name="connsiteY4" fmla="*/ 3283346 h 3284874"/>
              <a:gd name="connsiteX5" fmla="*/ 56027 w 1971076"/>
              <a:gd name="connsiteY5" fmla="*/ 3284767 h 3284874"/>
              <a:gd name="connsiteX6" fmla="*/ 107 w 1971076"/>
              <a:gd name="connsiteY6" fmla="*/ 3221780 h 3284874"/>
              <a:gd name="connsiteX7" fmla="*/ 107 w 1971076"/>
              <a:gd name="connsiteY7" fmla="*/ 446198 h 3284874"/>
              <a:gd name="connsiteX8" fmla="*/ 72967 w 1971076"/>
              <a:gd name="connsiteY8" fmla="*/ 356217 h 3284874"/>
              <a:gd name="connsiteX9" fmla="*/ 1898096 w 1971076"/>
              <a:gd name="connsiteY9" fmla="*/ 1574 h 3284874"/>
              <a:gd name="connsiteX10" fmla="*/ 1915455 w 1971076"/>
              <a:gd name="connsiteY10" fmla="*/ 117 h 3284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71076" h="3284874">
                <a:moveTo>
                  <a:pt x="1915455" y="117"/>
                </a:moveTo>
                <a:cubicBezTo>
                  <a:pt x="1948187" y="2193"/>
                  <a:pt x="1973032" y="30408"/>
                  <a:pt x="1970955" y="63140"/>
                </a:cubicBezTo>
                <a:lnTo>
                  <a:pt x="1970955" y="2838540"/>
                </a:lnTo>
                <a:cubicBezTo>
                  <a:pt x="1969954" y="2881618"/>
                  <a:pt x="1940027" y="2918594"/>
                  <a:pt x="1898096" y="2928521"/>
                </a:cubicBezTo>
                <a:lnTo>
                  <a:pt x="72967" y="3283346"/>
                </a:lnTo>
                <a:cubicBezTo>
                  <a:pt x="67411" y="3284622"/>
                  <a:pt x="61710" y="3285113"/>
                  <a:pt x="56027" y="3284767"/>
                </a:cubicBezTo>
                <a:cubicBezTo>
                  <a:pt x="23204" y="3282818"/>
                  <a:pt x="-1842" y="3254621"/>
                  <a:pt x="107" y="3221780"/>
                </a:cubicBezTo>
                <a:lnTo>
                  <a:pt x="107" y="446198"/>
                </a:lnTo>
                <a:cubicBezTo>
                  <a:pt x="1036" y="403102"/>
                  <a:pt x="31000" y="366090"/>
                  <a:pt x="72967" y="356217"/>
                </a:cubicBezTo>
                <a:lnTo>
                  <a:pt x="1898096" y="1574"/>
                </a:lnTo>
                <a:cubicBezTo>
                  <a:pt x="1903779" y="244"/>
                  <a:pt x="1909626" y="-248"/>
                  <a:pt x="1915455" y="117"/>
                </a:cubicBezTo>
                <a:close/>
              </a:path>
            </a:pathLst>
          </a:custGeom>
          <a:solidFill>
            <a:schemeClr val="tx2"/>
          </a:solidFill>
        </p:spPr>
        <p:txBody>
          <a:bodyPr wrap="square" lIns="108000" tIns="900000">
            <a:normAutofit/>
          </a:bodyPr>
          <a:lstStyle>
            <a:lvl1pPr marL="0" indent="0">
              <a:buClr>
                <a:schemeClr val="bg1"/>
              </a:buClr>
              <a:buNone/>
              <a:defRPr sz="1200" b="1" cap="all" baseline="0">
                <a:solidFill>
                  <a:schemeClr val="bg1"/>
                </a:solidFill>
              </a:defRPr>
            </a:lvl1pPr>
            <a:lvl2pPr marL="177800" indent="-177800">
              <a:buClr>
                <a:schemeClr val="bg1"/>
              </a:buClr>
              <a:defRPr sz="1100">
                <a:solidFill>
                  <a:schemeClr val="bg1"/>
                </a:solidFill>
              </a:defRPr>
            </a:lvl2pPr>
            <a:lvl3pPr marL="539750" indent="-139700">
              <a:buClr>
                <a:schemeClr val="bg1"/>
              </a:buClr>
              <a:defRPr sz="105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/>
            </a:lvl4pPr>
            <a:lvl5pPr marL="245700" indent="0">
              <a:buNone/>
              <a:defRPr/>
            </a:lvl5pPr>
          </a:lstStyle>
          <a:p>
            <a:pPr lvl="0"/>
            <a:r>
              <a:rPr lang="en-US" noProof="0" err="1"/>
              <a:t>Cliquez</a:t>
            </a:r>
            <a:r>
              <a:rPr lang="en-US" noProof="0"/>
              <a:t> pour modifier les styles du </a:t>
            </a:r>
            <a:r>
              <a:rPr lang="en-US" noProof="0" err="1"/>
              <a:t>texte</a:t>
            </a:r>
            <a:r>
              <a:rPr lang="en-US" noProof="0"/>
              <a:t> du masque</a:t>
            </a:r>
          </a:p>
          <a:p>
            <a:pPr lvl="1"/>
            <a:r>
              <a:rPr lang="en-US" noProof="0" err="1"/>
              <a:t>Deuxième</a:t>
            </a:r>
            <a:r>
              <a:rPr lang="en-US" noProof="0"/>
              <a:t> </a:t>
            </a:r>
            <a:r>
              <a:rPr lang="en-US" noProof="0" err="1"/>
              <a:t>niveau</a:t>
            </a:r>
            <a:endParaRPr lang="en-US" noProof="0"/>
          </a:p>
          <a:p>
            <a:pPr lvl="2"/>
            <a:r>
              <a:rPr lang="en-US" noProof="0" err="1"/>
              <a:t>Troisième</a:t>
            </a:r>
            <a:r>
              <a:rPr lang="en-US" noProof="0"/>
              <a:t> </a:t>
            </a:r>
            <a:r>
              <a:rPr lang="en-US" noProof="0" err="1"/>
              <a:t>niveau</a:t>
            </a:r>
            <a:endParaRPr lang="en-US" noProof="0"/>
          </a:p>
        </p:txBody>
      </p:sp>
      <p:sp>
        <p:nvSpPr>
          <p:cNvPr id="29" name="Espace réservé du texte 7">
            <a:extLst>
              <a:ext uri="{FF2B5EF4-FFF2-40B4-BE49-F238E27FC236}">
                <a16:creationId xmlns:a16="http://schemas.microsoft.com/office/drawing/2014/main" id="{9B3370EE-5935-423E-A4FE-6E7645524E9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60000" y="654998"/>
            <a:ext cx="7977654" cy="288000"/>
          </a:xfrm>
          <a:prstGeom prst="rect">
            <a:avLst/>
          </a:prstGeom>
        </p:spPr>
        <p:txBody>
          <a:bodyPr tIns="0">
            <a:noAutofit/>
          </a:bodyPr>
          <a:lstStyle>
            <a:lvl1pPr marL="0" marR="0" indent="0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cap="none" baseline="0">
                <a:solidFill>
                  <a:schemeClr val="bg2"/>
                </a:solidFill>
              </a:defRPr>
            </a:lvl1pPr>
            <a:lvl2pPr marL="359991" marR="0" indent="-359991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tabLst/>
              <a:defRPr/>
            </a:lvl2pPr>
            <a:lvl3pPr marL="503987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◦"/>
              <a:tabLst/>
              <a:defRPr/>
            </a:lvl3pPr>
            <a:lvl4pPr marL="791981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▪"/>
              <a:tabLst/>
              <a:defRPr/>
            </a:lvl4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0C6D9CD2-0E63-4284-AB20-F93219E367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 err="1"/>
              <a:t>TitLe</a:t>
            </a:r>
            <a:r>
              <a:rPr lang="en-US" noProof="0"/>
              <a:t> 1 (LEVEL 0) arial 18-point</a:t>
            </a:r>
          </a:p>
        </p:txBody>
      </p:sp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0D7FB8A0-2197-49BF-9275-5B1771095D78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2508438" y="1201537"/>
            <a:ext cx="1971076" cy="3284874"/>
          </a:xfrm>
          <a:custGeom>
            <a:avLst/>
            <a:gdLst>
              <a:gd name="connsiteX0" fmla="*/ 1915455 w 1971076"/>
              <a:gd name="connsiteY0" fmla="*/ 117 h 3284874"/>
              <a:gd name="connsiteX1" fmla="*/ 1970955 w 1971076"/>
              <a:gd name="connsiteY1" fmla="*/ 63140 h 3284874"/>
              <a:gd name="connsiteX2" fmla="*/ 1970955 w 1971076"/>
              <a:gd name="connsiteY2" fmla="*/ 2838540 h 3284874"/>
              <a:gd name="connsiteX3" fmla="*/ 1898096 w 1971076"/>
              <a:gd name="connsiteY3" fmla="*/ 2928521 h 3284874"/>
              <a:gd name="connsiteX4" fmla="*/ 72967 w 1971076"/>
              <a:gd name="connsiteY4" fmla="*/ 3283346 h 3284874"/>
              <a:gd name="connsiteX5" fmla="*/ 56027 w 1971076"/>
              <a:gd name="connsiteY5" fmla="*/ 3284767 h 3284874"/>
              <a:gd name="connsiteX6" fmla="*/ 107 w 1971076"/>
              <a:gd name="connsiteY6" fmla="*/ 3221780 h 3284874"/>
              <a:gd name="connsiteX7" fmla="*/ 107 w 1971076"/>
              <a:gd name="connsiteY7" fmla="*/ 446198 h 3284874"/>
              <a:gd name="connsiteX8" fmla="*/ 72967 w 1971076"/>
              <a:gd name="connsiteY8" fmla="*/ 356217 h 3284874"/>
              <a:gd name="connsiteX9" fmla="*/ 1898096 w 1971076"/>
              <a:gd name="connsiteY9" fmla="*/ 1574 h 3284874"/>
              <a:gd name="connsiteX10" fmla="*/ 1915455 w 1971076"/>
              <a:gd name="connsiteY10" fmla="*/ 117 h 3284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71076" h="3284874">
                <a:moveTo>
                  <a:pt x="1915455" y="117"/>
                </a:moveTo>
                <a:cubicBezTo>
                  <a:pt x="1948187" y="2193"/>
                  <a:pt x="1973032" y="30408"/>
                  <a:pt x="1970955" y="63140"/>
                </a:cubicBezTo>
                <a:lnTo>
                  <a:pt x="1970955" y="2838540"/>
                </a:lnTo>
                <a:cubicBezTo>
                  <a:pt x="1969954" y="2881618"/>
                  <a:pt x="1940027" y="2918594"/>
                  <a:pt x="1898096" y="2928521"/>
                </a:cubicBezTo>
                <a:lnTo>
                  <a:pt x="72967" y="3283346"/>
                </a:lnTo>
                <a:cubicBezTo>
                  <a:pt x="67411" y="3284622"/>
                  <a:pt x="61710" y="3285113"/>
                  <a:pt x="56027" y="3284767"/>
                </a:cubicBezTo>
                <a:cubicBezTo>
                  <a:pt x="23204" y="3282818"/>
                  <a:pt x="-1842" y="3254621"/>
                  <a:pt x="107" y="3221780"/>
                </a:cubicBezTo>
                <a:lnTo>
                  <a:pt x="107" y="446198"/>
                </a:lnTo>
                <a:cubicBezTo>
                  <a:pt x="1036" y="403102"/>
                  <a:pt x="31000" y="366090"/>
                  <a:pt x="72967" y="356217"/>
                </a:cubicBezTo>
                <a:lnTo>
                  <a:pt x="1898096" y="1574"/>
                </a:lnTo>
                <a:cubicBezTo>
                  <a:pt x="1903779" y="244"/>
                  <a:pt x="1909626" y="-248"/>
                  <a:pt x="1915455" y="117"/>
                </a:cubicBezTo>
                <a:close/>
              </a:path>
            </a:pathLst>
          </a:custGeom>
          <a:solidFill>
            <a:schemeClr val="accent3"/>
          </a:solidFill>
        </p:spPr>
        <p:txBody>
          <a:bodyPr wrap="square" lIns="108000" tIns="900000">
            <a:normAutofit/>
          </a:bodyPr>
          <a:lstStyle>
            <a:lvl1pPr marL="0" indent="0">
              <a:buClr>
                <a:schemeClr val="bg1"/>
              </a:buClr>
              <a:buNone/>
              <a:defRPr sz="1200" b="1" cap="all" baseline="0">
                <a:solidFill>
                  <a:schemeClr val="bg1"/>
                </a:solidFill>
              </a:defRPr>
            </a:lvl1pPr>
            <a:lvl2pPr marL="177800" indent="-177800">
              <a:buClr>
                <a:schemeClr val="bg1"/>
              </a:buClr>
              <a:defRPr sz="1100">
                <a:solidFill>
                  <a:schemeClr val="bg1"/>
                </a:solidFill>
              </a:defRPr>
            </a:lvl2pPr>
            <a:lvl3pPr marL="539750" indent="-139700">
              <a:buClr>
                <a:schemeClr val="bg1"/>
              </a:buClr>
              <a:defRPr sz="105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/>
            </a:lvl4pPr>
            <a:lvl5pPr marL="245700" indent="0">
              <a:buNone/>
              <a:defRPr/>
            </a:lvl5pPr>
          </a:lstStyle>
          <a:p>
            <a:pPr lvl="0"/>
            <a:r>
              <a:rPr lang="en-US" noProof="0"/>
              <a:t>Cliquez pour modifier les styles du texte du masque</a:t>
            </a:r>
          </a:p>
          <a:p>
            <a:pPr lvl="1"/>
            <a:r>
              <a:rPr lang="en-US" noProof="0"/>
              <a:t>Deuxième niveau</a:t>
            </a:r>
          </a:p>
          <a:p>
            <a:pPr lvl="2"/>
            <a:r>
              <a:rPr lang="en-US" noProof="0"/>
              <a:t>Troisième niveau</a:t>
            </a:r>
          </a:p>
        </p:txBody>
      </p:sp>
      <p:sp>
        <p:nvSpPr>
          <p:cNvPr id="20" name="Espace réservé du texte 19">
            <a:extLst>
              <a:ext uri="{FF2B5EF4-FFF2-40B4-BE49-F238E27FC236}">
                <a16:creationId xmlns:a16="http://schemas.microsoft.com/office/drawing/2014/main" id="{E184ABEA-1F9C-47BA-A9F9-71496BE957C0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4668708" y="1201537"/>
            <a:ext cx="1971076" cy="3284874"/>
          </a:xfrm>
          <a:custGeom>
            <a:avLst/>
            <a:gdLst>
              <a:gd name="connsiteX0" fmla="*/ 1915455 w 1971076"/>
              <a:gd name="connsiteY0" fmla="*/ 117 h 3284874"/>
              <a:gd name="connsiteX1" fmla="*/ 1970955 w 1971076"/>
              <a:gd name="connsiteY1" fmla="*/ 63140 h 3284874"/>
              <a:gd name="connsiteX2" fmla="*/ 1970955 w 1971076"/>
              <a:gd name="connsiteY2" fmla="*/ 2838540 h 3284874"/>
              <a:gd name="connsiteX3" fmla="*/ 1898096 w 1971076"/>
              <a:gd name="connsiteY3" fmla="*/ 2928521 h 3284874"/>
              <a:gd name="connsiteX4" fmla="*/ 72967 w 1971076"/>
              <a:gd name="connsiteY4" fmla="*/ 3283346 h 3284874"/>
              <a:gd name="connsiteX5" fmla="*/ 56027 w 1971076"/>
              <a:gd name="connsiteY5" fmla="*/ 3284767 h 3284874"/>
              <a:gd name="connsiteX6" fmla="*/ 107 w 1971076"/>
              <a:gd name="connsiteY6" fmla="*/ 3221780 h 3284874"/>
              <a:gd name="connsiteX7" fmla="*/ 107 w 1971076"/>
              <a:gd name="connsiteY7" fmla="*/ 446198 h 3284874"/>
              <a:gd name="connsiteX8" fmla="*/ 72967 w 1971076"/>
              <a:gd name="connsiteY8" fmla="*/ 356217 h 3284874"/>
              <a:gd name="connsiteX9" fmla="*/ 1898096 w 1971076"/>
              <a:gd name="connsiteY9" fmla="*/ 1574 h 3284874"/>
              <a:gd name="connsiteX10" fmla="*/ 1915455 w 1971076"/>
              <a:gd name="connsiteY10" fmla="*/ 117 h 3284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71076" h="3284874">
                <a:moveTo>
                  <a:pt x="1915455" y="117"/>
                </a:moveTo>
                <a:cubicBezTo>
                  <a:pt x="1948187" y="2193"/>
                  <a:pt x="1973032" y="30408"/>
                  <a:pt x="1970955" y="63140"/>
                </a:cubicBezTo>
                <a:lnTo>
                  <a:pt x="1970955" y="2838540"/>
                </a:lnTo>
                <a:cubicBezTo>
                  <a:pt x="1969954" y="2881618"/>
                  <a:pt x="1940027" y="2918594"/>
                  <a:pt x="1898096" y="2928521"/>
                </a:cubicBezTo>
                <a:lnTo>
                  <a:pt x="72967" y="3283346"/>
                </a:lnTo>
                <a:cubicBezTo>
                  <a:pt x="67411" y="3284622"/>
                  <a:pt x="61710" y="3285113"/>
                  <a:pt x="56027" y="3284767"/>
                </a:cubicBezTo>
                <a:cubicBezTo>
                  <a:pt x="23204" y="3282818"/>
                  <a:pt x="-1842" y="3254621"/>
                  <a:pt x="107" y="3221780"/>
                </a:cubicBezTo>
                <a:lnTo>
                  <a:pt x="107" y="446198"/>
                </a:lnTo>
                <a:cubicBezTo>
                  <a:pt x="1036" y="403102"/>
                  <a:pt x="31000" y="366090"/>
                  <a:pt x="72967" y="356217"/>
                </a:cubicBezTo>
                <a:lnTo>
                  <a:pt x="1898096" y="1574"/>
                </a:lnTo>
                <a:cubicBezTo>
                  <a:pt x="1903779" y="244"/>
                  <a:pt x="1909626" y="-248"/>
                  <a:pt x="1915455" y="117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lIns="108000" tIns="900000">
            <a:normAutofit/>
          </a:bodyPr>
          <a:lstStyle>
            <a:lvl1pPr marL="0" indent="0">
              <a:buClr>
                <a:schemeClr val="bg1"/>
              </a:buClr>
              <a:buNone/>
              <a:defRPr sz="1200" b="1" cap="all" baseline="0">
                <a:solidFill>
                  <a:schemeClr val="bg1"/>
                </a:solidFill>
              </a:defRPr>
            </a:lvl1pPr>
            <a:lvl2pPr marL="177800" indent="-177800">
              <a:buClr>
                <a:schemeClr val="bg1"/>
              </a:buClr>
              <a:defRPr sz="1100">
                <a:solidFill>
                  <a:schemeClr val="bg1"/>
                </a:solidFill>
              </a:defRPr>
            </a:lvl2pPr>
            <a:lvl3pPr marL="539750" indent="-139700">
              <a:buClr>
                <a:schemeClr val="bg1"/>
              </a:buClr>
              <a:defRPr sz="105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/>
            </a:lvl4pPr>
            <a:lvl5pPr marL="245700" indent="0">
              <a:buNone/>
              <a:defRPr/>
            </a:lvl5pPr>
          </a:lstStyle>
          <a:p>
            <a:pPr lvl="0"/>
            <a:r>
              <a:rPr lang="en-US" noProof="0"/>
              <a:t>Cliquez pour modifier les styles du texte du masque</a:t>
            </a:r>
          </a:p>
          <a:p>
            <a:pPr lvl="1"/>
            <a:r>
              <a:rPr lang="en-US" noProof="0"/>
              <a:t>Deuxième niveau</a:t>
            </a:r>
          </a:p>
          <a:p>
            <a:pPr lvl="2"/>
            <a:r>
              <a:rPr lang="en-US" noProof="0"/>
              <a:t>Troisième niveau</a:t>
            </a:r>
          </a:p>
        </p:txBody>
      </p:sp>
      <p:sp>
        <p:nvSpPr>
          <p:cNvPr id="21" name="Espace réservé du texte 20">
            <a:extLst>
              <a:ext uri="{FF2B5EF4-FFF2-40B4-BE49-F238E27FC236}">
                <a16:creationId xmlns:a16="http://schemas.microsoft.com/office/drawing/2014/main" id="{8257593C-6D59-4F90-AB82-DDED240F2BB7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6828978" y="1201537"/>
            <a:ext cx="1971076" cy="3284874"/>
          </a:xfrm>
          <a:custGeom>
            <a:avLst/>
            <a:gdLst>
              <a:gd name="connsiteX0" fmla="*/ 1915455 w 1971076"/>
              <a:gd name="connsiteY0" fmla="*/ 117 h 3284874"/>
              <a:gd name="connsiteX1" fmla="*/ 1970955 w 1971076"/>
              <a:gd name="connsiteY1" fmla="*/ 63140 h 3284874"/>
              <a:gd name="connsiteX2" fmla="*/ 1970955 w 1971076"/>
              <a:gd name="connsiteY2" fmla="*/ 2838540 h 3284874"/>
              <a:gd name="connsiteX3" fmla="*/ 1898096 w 1971076"/>
              <a:gd name="connsiteY3" fmla="*/ 2928521 h 3284874"/>
              <a:gd name="connsiteX4" fmla="*/ 72967 w 1971076"/>
              <a:gd name="connsiteY4" fmla="*/ 3283346 h 3284874"/>
              <a:gd name="connsiteX5" fmla="*/ 56027 w 1971076"/>
              <a:gd name="connsiteY5" fmla="*/ 3284767 h 3284874"/>
              <a:gd name="connsiteX6" fmla="*/ 107 w 1971076"/>
              <a:gd name="connsiteY6" fmla="*/ 3221780 h 3284874"/>
              <a:gd name="connsiteX7" fmla="*/ 107 w 1971076"/>
              <a:gd name="connsiteY7" fmla="*/ 446198 h 3284874"/>
              <a:gd name="connsiteX8" fmla="*/ 72967 w 1971076"/>
              <a:gd name="connsiteY8" fmla="*/ 356217 h 3284874"/>
              <a:gd name="connsiteX9" fmla="*/ 1898096 w 1971076"/>
              <a:gd name="connsiteY9" fmla="*/ 1574 h 3284874"/>
              <a:gd name="connsiteX10" fmla="*/ 1915455 w 1971076"/>
              <a:gd name="connsiteY10" fmla="*/ 117 h 3284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71076" h="3284874">
                <a:moveTo>
                  <a:pt x="1915455" y="117"/>
                </a:moveTo>
                <a:cubicBezTo>
                  <a:pt x="1948187" y="2193"/>
                  <a:pt x="1973032" y="30408"/>
                  <a:pt x="1970955" y="63140"/>
                </a:cubicBezTo>
                <a:lnTo>
                  <a:pt x="1970955" y="2838540"/>
                </a:lnTo>
                <a:cubicBezTo>
                  <a:pt x="1969954" y="2881618"/>
                  <a:pt x="1940027" y="2918594"/>
                  <a:pt x="1898096" y="2928521"/>
                </a:cubicBezTo>
                <a:lnTo>
                  <a:pt x="72967" y="3283346"/>
                </a:lnTo>
                <a:cubicBezTo>
                  <a:pt x="67411" y="3284622"/>
                  <a:pt x="61710" y="3285113"/>
                  <a:pt x="56027" y="3284767"/>
                </a:cubicBezTo>
                <a:cubicBezTo>
                  <a:pt x="23204" y="3282818"/>
                  <a:pt x="-1842" y="3254621"/>
                  <a:pt x="107" y="3221780"/>
                </a:cubicBezTo>
                <a:lnTo>
                  <a:pt x="107" y="446198"/>
                </a:lnTo>
                <a:cubicBezTo>
                  <a:pt x="1036" y="403102"/>
                  <a:pt x="31000" y="366090"/>
                  <a:pt x="72967" y="356217"/>
                </a:cubicBezTo>
                <a:lnTo>
                  <a:pt x="1898096" y="1574"/>
                </a:lnTo>
                <a:cubicBezTo>
                  <a:pt x="1903779" y="244"/>
                  <a:pt x="1909626" y="-248"/>
                  <a:pt x="1915455" y="117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lIns="108000" tIns="900000">
            <a:normAutofit/>
          </a:bodyPr>
          <a:lstStyle>
            <a:lvl1pPr marL="0" indent="0">
              <a:buClr>
                <a:schemeClr val="bg1"/>
              </a:buClr>
              <a:buNone/>
              <a:defRPr sz="1200" b="1" cap="all" baseline="0">
                <a:solidFill>
                  <a:schemeClr val="bg1"/>
                </a:solidFill>
              </a:defRPr>
            </a:lvl1pPr>
            <a:lvl2pPr marL="177800" indent="-177800">
              <a:buClr>
                <a:schemeClr val="bg1"/>
              </a:buClr>
              <a:defRPr sz="1100">
                <a:solidFill>
                  <a:schemeClr val="bg1"/>
                </a:solidFill>
              </a:defRPr>
            </a:lvl2pPr>
            <a:lvl3pPr marL="539750" indent="-139700">
              <a:buClr>
                <a:schemeClr val="bg1"/>
              </a:buClr>
              <a:defRPr sz="105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/>
            </a:lvl4pPr>
            <a:lvl5pPr marL="245700" indent="0">
              <a:buNone/>
              <a:defRPr/>
            </a:lvl5pPr>
          </a:lstStyle>
          <a:p>
            <a:pPr lvl="0"/>
            <a:r>
              <a:rPr lang="en-US" noProof="0"/>
              <a:t>Cliquez pour modifier les styles du texte du masque</a:t>
            </a:r>
          </a:p>
          <a:p>
            <a:pPr lvl="1"/>
            <a:r>
              <a:rPr lang="en-US" noProof="0"/>
              <a:t>Deuxième niveau</a:t>
            </a:r>
          </a:p>
          <a:p>
            <a:pPr lvl="2"/>
            <a:r>
              <a:rPr lang="en-US" noProof="0"/>
              <a:t>Troisième niveau</a:t>
            </a: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CFEC2E26-90EF-41D2-8FAD-C0573B251D5A}"/>
              </a:ext>
            </a:extLst>
          </p:cNvPr>
          <p:cNvSpPr>
            <a:spLocks noGrp="1"/>
          </p:cNvSpPr>
          <p:nvPr>
            <p:ph type="ftr" sz="quarter" idx="39"/>
          </p:nvPr>
        </p:nvSpPr>
        <p:spPr/>
        <p:txBody>
          <a:bodyPr/>
          <a:lstStyle/>
          <a:p>
            <a:r>
              <a:rPr lang="en-US"/>
              <a:t>Title of the presentation 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B7EFC83-9A76-4017-8C6C-349DCDE48AB9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/>
          <a:lstStyle/>
          <a:p>
            <a:fld id="{DD52E7CA-940C-4B6E-9E73-0245BA95FC91}" type="slidenum">
              <a:rPr lang="en-US" noProof="0" smtClean="0"/>
              <a:pPr/>
              <a:t>‹Nr.›</a:t>
            </a:fld>
            <a:r>
              <a:rPr lang="en-US" noProof="0"/>
              <a:t> /</a:t>
            </a:r>
          </a:p>
        </p:txBody>
      </p:sp>
    </p:spTree>
    <p:extLst>
      <p:ext uri="{BB962C8B-B14F-4D97-AF65-F5344CB8AC3E}">
        <p14:creationId xmlns:p14="http://schemas.microsoft.com/office/powerpoint/2010/main" val="163488055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 et explic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graphique 7"/>
          <p:cNvSpPr>
            <a:spLocks noGrp="1"/>
          </p:cNvSpPr>
          <p:nvPr>
            <p:ph type="chart" sz="quarter" idx="19"/>
          </p:nvPr>
        </p:nvSpPr>
        <p:spPr>
          <a:xfrm>
            <a:off x="3154681" y="1303199"/>
            <a:ext cx="5640388" cy="3174683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612000" rtlCol="0" anchor="ctr">
            <a:noAutofit/>
          </a:bodyPr>
          <a:lstStyle>
            <a:lvl1pPr>
              <a:defRPr lang="fr-FR" dirty="0"/>
            </a:lvl1pPr>
          </a:lstStyle>
          <a:p>
            <a:pPr marL="0" lvl="0" indent="0" algn="ctr">
              <a:spcBef>
                <a:spcPts val="1200"/>
              </a:spcBef>
              <a:buNone/>
            </a:pPr>
            <a:endParaRPr lang="en-US" noProof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4689675" y="937699"/>
            <a:ext cx="2570400" cy="37080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marL="0" indent="0" algn="ctr">
              <a:buNone/>
              <a:defRPr sz="1400" b="1" cap="all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/>
              <a:t>GRAPHIC TITLE</a:t>
            </a:r>
          </a:p>
        </p:txBody>
      </p:sp>
      <p:sp>
        <p:nvSpPr>
          <p:cNvPr id="10" name="Espace réservé du texte 7">
            <a:extLst>
              <a:ext uri="{FF2B5EF4-FFF2-40B4-BE49-F238E27FC236}">
                <a16:creationId xmlns:a16="http://schemas.microsoft.com/office/drawing/2014/main" id="{98ECBA21-6195-41F9-A49E-3555631FE4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0000" y="654998"/>
            <a:ext cx="7973764" cy="288000"/>
          </a:xfrm>
          <a:prstGeom prst="rect">
            <a:avLst/>
          </a:prstGeom>
        </p:spPr>
        <p:txBody>
          <a:bodyPr tIns="0">
            <a:noAutofit/>
          </a:bodyPr>
          <a:lstStyle>
            <a:lvl1pPr marL="0" marR="0" indent="0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cap="none" baseline="0">
                <a:solidFill>
                  <a:schemeClr val="bg2"/>
                </a:solidFill>
              </a:defRPr>
            </a:lvl1pPr>
            <a:lvl2pPr marL="359991" marR="0" indent="-359991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tabLst/>
              <a:defRPr/>
            </a:lvl2pPr>
            <a:lvl3pPr marL="503987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◦"/>
              <a:tabLst/>
              <a:defRPr/>
            </a:lvl3pPr>
            <a:lvl4pPr marL="791981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▪"/>
              <a:tabLst/>
              <a:defRPr/>
            </a:lvl4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22D4603A-D53F-440A-A44A-072C5E5662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 err="1"/>
              <a:t>TitLe</a:t>
            </a:r>
            <a:r>
              <a:rPr lang="en-US" noProof="0"/>
              <a:t> 1 (LEVEL 0) arial 18-point</a:t>
            </a:r>
          </a:p>
        </p:txBody>
      </p:sp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8877DD79-CE6A-441B-8A1A-41CD63ED8B7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10819" y="1035861"/>
            <a:ext cx="2137351" cy="3563130"/>
          </a:xfrm>
          <a:custGeom>
            <a:avLst/>
            <a:gdLst>
              <a:gd name="connsiteX0" fmla="*/ 1911357 w 1971076"/>
              <a:gd name="connsiteY0" fmla="*/ 0 h 3284413"/>
              <a:gd name="connsiteX1" fmla="*/ 1916156 w 1971076"/>
              <a:gd name="connsiteY1" fmla="*/ 0 h 3284413"/>
              <a:gd name="connsiteX2" fmla="*/ 1956259 w 1971076"/>
              <a:gd name="connsiteY2" fmla="*/ 19672 h 3284413"/>
              <a:gd name="connsiteX3" fmla="*/ 1970955 w 1971076"/>
              <a:gd name="connsiteY3" fmla="*/ 62679 h 3284413"/>
              <a:gd name="connsiteX4" fmla="*/ 1970955 w 1971076"/>
              <a:gd name="connsiteY4" fmla="*/ 2838079 h 3284413"/>
              <a:gd name="connsiteX5" fmla="*/ 1898096 w 1971076"/>
              <a:gd name="connsiteY5" fmla="*/ 2928060 h 3284413"/>
              <a:gd name="connsiteX6" fmla="*/ 72967 w 1971076"/>
              <a:gd name="connsiteY6" fmla="*/ 3282885 h 3284413"/>
              <a:gd name="connsiteX7" fmla="*/ 56027 w 1971076"/>
              <a:gd name="connsiteY7" fmla="*/ 3284306 h 3284413"/>
              <a:gd name="connsiteX8" fmla="*/ 107 w 1971076"/>
              <a:gd name="connsiteY8" fmla="*/ 3221319 h 3284413"/>
              <a:gd name="connsiteX9" fmla="*/ 107 w 1971076"/>
              <a:gd name="connsiteY9" fmla="*/ 445737 h 3284413"/>
              <a:gd name="connsiteX10" fmla="*/ 72967 w 1971076"/>
              <a:gd name="connsiteY10" fmla="*/ 355756 h 3284413"/>
              <a:gd name="connsiteX11" fmla="*/ 1898096 w 1971076"/>
              <a:gd name="connsiteY11" fmla="*/ 1113 h 3284413"/>
              <a:gd name="connsiteX0" fmla="*/ 1898096 w 1971076"/>
              <a:gd name="connsiteY0" fmla="*/ 1113 h 3284413"/>
              <a:gd name="connsiteX1" fmla="*/ 1916156 w 1971076"/>
              <a:gd name="connsiteY1" fmla="*/ 0 h 3284413"/>
              <a:gd name="connsiteX2" fmla="*/ 1956259 w 1971076"/>
              <a:gd name="connsiteY2" fmla="*/ 19672 h 3284413"/>
              <a:gd name="connsiteX3" fmla="*/ 1970955 w 1971076"/>
              <a:gd name="connsiteY3" fmla="*/ 62679 h 3284413"/>
              <a:gd name="connsiteX4" fmla="*/ 1970955 w 1971076"/>
              <a:gd name="connsiteY4" fmla="*/ 2838079 h 3284413"/>
              <a:gd name="connsiteX5" fmla="*/ 1898096 w 1971076"/>
              <a:gd name="connsiteY5" fmla="*/ 2928060 h 3284413"/>
              <a:gd name="connsiteX6" fmla="*/ 72967 w 1971076"/>
              <a:gd name="connsiteY6" fmla="*/ 3282885 h 3284413"/>
              <a:gd name="connsiteX7" fmla="*/ 56027 w 1971076"/>
              <a:gd name="connsiteY7" fmla="*/ 3284306 h 3284413"/>
              <a:gd name="connsiteX8" fmla="*/ 107 w 1971076"/>
              <a:gd name="connsiteY8" fmla="*/ 3221319 h 3284413"/>
              <a:gd name="connsiteX9" fmla="*/ 107 w 1971076"/>
              <a:gd name="connsiteY9" fmla="*/ 445737 h 3284413"/>
              <a:gd name="connsiteX10" fmla="*/ 72967 w 1971076"/>
              <a:gd name="connsiteY10" fmla="*/ 355756 h 3284413"/>
              <a:gd name="connsiteX11" fmla="*/ 1898096 w 1971076"/>
              <a:gd name="connsiteY11" fmla="*/ 1113 h 3284413"/>
              <a:gd name="connsiteX0" fmla="*/ 1898096 w 1970955"/>
              <a:gd name="connsiteY0" fmla="*/ 1113 h 3284413"/>
              <a:gd name="connsiteX1" fmla="*/ 1916156 w 1970955"/>
              <a:gd name="connsiteY1" fmla="*/ 0 h 3284413"/>
              <a:gd name="connsiteX2" fmla="*/ 1970955 w 1970955"/>
              <a:gd name="connsiteY2" fmla="*/ 62679 h 3284413"/>
              <a:gd name="connsiteX3" fmla="*/ 1970955 w 1970955"/>
              <a:gd name="connsiteY3" fmla="*/ 2838079 h 3284413"/>
              <a:gd name="connsiteX4" fmla="*/ 1898096 w 1970955"/>
              <a:gd name="connsiteY4" fmla="*/ 2928060 h 3284413"/>
              <a:gd name="connsiteX5" fmla="*/ 72967 w 1970955"/>
              <a:gd name="connsiteY5" fmla="*/ 3282885 h 3284413"/>
              <a:gd name="connsiteX6" fmla="*/ 56027 w 1970955"/>
              <a:gd name="connsiteY6" fmla="*/ 3284306 h 3284413"/>
              <a:gd name="connsiteX7" fmla="*/ 107 w 1970955"/>
              <a:gd name="connsiteY7" fmla="*/ 3221319 h 3284413"/>
              <a:gd name="connsiteX8" fmla="*/ 107 w 1970955"/>
              <a:gd name="connsiteY8" fmla="*/ 445737 h 3284413"/>
              <a:gd name="connsiteX9" fmla="*/ 72967 w 1970955"/>
              <a:gd name="connsiteY9" fmla="*/ 355756 h 3284413"/>
              <a:gd name="connsiteX10" fmla="*/ 1898096 w 1970955"/>
              <a:gd name="connsiteY10" fmla="*/ 1113 h 3284413"/>
              <a:gd name="connsiteX0" fmla="*/ 1898096 w 1970955"/>
              <a:gd name="connsiteY0" fmla="*/ 0 h 3283300"/>
              <a:gd name="connsiteX1" fmla="*/ 1970955 w 1970955"/>
              <a:gd name="connsiteY1" fmla="*/ 61566 h 3283300"/>
              <a:gd name="connsiteX2" fmla="*/ 1970955 w 1970955"/>
              <a:gd name="connsiteY2" fmla="*/ 2836966 h 3283300"/>
              <a:gd name="connsiteX3" fmla="*/ 1898096 w 1970955"/>
              <a:gd name="connsiteY3" fmla="*/ 2926947 h 3283300"/>
              <a:gd name="connsiteX4" fmla="*/ 72967 w 1970955"/>
              <a:gd name="connsiteY4" fmla="*/ 3281772 h 3283300"/>
              <a:gd name="connsiteX5" fmla="*/ 56027 w 1970955"/>
              <a:gd name="connsiteY5" fmla="*/ 3283193 h 3283300"/>
              <a:gd name="connsiteX6" fmla="*/ 107 w 1970955"/>
              <a:gd name="connsiteY6" fmla="*/ 3220206 h 3283300"/>
              <a:gd name="connsiteX7" fmla="*/ 107 w 1970955"/>
              <a:gd name="connsiteY7" fmla="*/ 444624 h 3283300"/>
              <a:gd name="connsiteX8" fmla="*/ 72967 w 1970955"/>
              <a:gd name="connsiteY8" fmla="*/ 354643 h 3283300"/>
              <a:gd name="connsiteX9" fmla="*/ 1898096 w 1970955"/>
              <a:gd name="connsiteY9" fmla="*/ 0 h 3283300"/>
              <a:gd name="connsiteX0" fmla="*/ 1898096 w 1970955"/>
              <a:gd name="connsiteY0" fmla="*/ 1957 h 3285257"/>
              <a:gd name="connsiteX1" fmla="*/ 1970955 w 1970955"/>
              <a:gd name="connsiteY1" fmla="*/ 63523 h 3285257"/>
              <a:gd name="connsiteX2" fmla="*/ 1970955 w 1970955"/>
              <a:gd name="connsiteY2" fmla="*/ 2838923 h 3285257"/>
              <a:gd name="connsiteX3" fmla="*/ 1898096 w 1970955"/>
              <a:gd name="connsiteY3" fmla="*/ 2928904 h 3285257"/>
              <a:gd name="connsiteX4" fmla="*/ 72967 w 1970955"/>
              <a:gd name="connsiteY4" fmla="*/ 3283729 h 3285257"/>
              <a:gd name="connsiteX5" fmla="*/ 56027 w 1970955"/>
              <a:gd name="connsiteY5" fmla="*/ 3285150 h 3285257"/>
              <a:gd name="connsiteX6" fmla="*/ 107 w 1970955"/>
              <a:gd name="connsiteY6" fmla="*/ 3222163 h 3285257"/>
              <a:gd name="connsiteX7" fmla="*/ 107 w 1970955"/>
              <a:gd name="connsiteY7" fmla="*/ 446581 h 3285257"/>
              <a:gd name="connsiteX8" fmla="*/ 72967 w 1970955"/>
              <a:gd name="connsiteY8" fmla="*/ 356600 h 3285257"/>
              <a:gd name="connsiteX9" fmla="*/ 1898096 w 1970955"/>
              <a:gd name="connsiteY9" fmla="*/ 1957 h 3285257"/>
              <a:gd name="connsiteX0" fmla="*/ 1898096 w 1970975"/>
              <a:gd name="connsiteY0" fmla="*/ 2469 h 3285769"/>
              <a:gd name="connsiteX1" fmla="*/ 1970955 w 1970975"/>
              <a:gd name="connsiteY1" fmla="*/ 64035 h 3285769"/>
              <a:gd name="connsiteX2" fmla="*/ 1970955 w 1970975"/>
              <a:gd name="connsiteY2" fmla="*/ 2839435 h 3285769"/>
              <a:gd name="connsiteX3" fmla="*/ 1898096 w 1970975"/>
              <a:gd name="connsiteY3" fmla="*/ 2929416 h 3285769"/>
              <a:gd name="connsiteX4" fmla="*/ 72967 w 1970975"/>
              <a:gd name="connsiteY4" fmla="*/ 3284241 h 3285769"/>
              <a:gd name="connsiteX5" fmla="*/ 56027 w 1970975"/>
              <a:gd name="connsiteY5" fmla="*/ 3285662 h 3285769"/>
              <a:gd name="connsiteX6" fmla="*/ 107 w 1970975"/>
              <a:gd name="connsiteY6" fmla="*/ 3222675 h 3285769"/>
              <a:gd name="connsiteX7" fmla="*/ 107 w 1970975"/>
              <a:gd name="connsiteY7" fmla="*/ 447093 h 3285769"/>
              <a:gd name="connsiteX8" fmla="*/ 72967 w 1970975"/>
              <a:gd name="connsiteY8" fmla="*/ 357112 h 3285769"/>
              <a:gd name="connsiteX9" fmla="*/ 1898096 w 1970975"/>
              <a:gd name="connsiteY9" fmla="*/ 2469 h 3285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70975" h="3285769">
                <a:moveTo>
                  <a:pt x="1898096" y="2469"/>
                </a:moveTo>
                <a:cubicBezTo>
                  <a:pt x="1968935" y="-10387"/>
                  <a:pt x="1971263" y="29459"/>
                  <a:pt x="1970955" y="64035"/>
                </a:cubicBezTo>
                <a:lnTo>
                  <a:pt x="1970955" y="2839435"/>
                </a:lnTo>
                <a:cubicBezTo>
                  <a:pt x="1969954" y="2882513"/>
                  <a:pt x="1940027" y="2919489"/>
                  <a:pt x="1898096" y="2929416"/>
                </a:cubicBezTo>
                <a:lnTo>
                  <a:pt x="72967" y="3284241"/>
                </a:lnTo>
                <a:cubicBezTo>
                  <a:pt x="67411" y="3285517"/>
                  <a:pt x="61710" y="3286008"/>
                  <a:pt x="56027" y="3285662"/>
                </a:cubicBezTo>
                <a:cubicBezTo>
                  <a:pt x="23204" y="3283713"/>
                  <a:pt x="-1842" y="3255516"/>
                  <a:pt x="107" y="3222675"/>
                </a:cubicBezTo>
                <a:lnTo>
                  <a:pt x="107" y="447093"/>
                </a:lnTo>
                <a:cubicBezTo>
                  <a:pt x="1036" y="403997"/>
                  <a:pt x="31000" y="366985"/>
                  <a:pt x="72967" y="357112"/>
                </a:cubicBezTo>
                <a:lnTo>
                  <a:pt x="1898096" y="2469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txBody>
          <a:bodyPr wrap="square" lIns="180000" tIns="504000" rIns="180000">
            <a:noAutofit/>
          </a:bodyPr>
          <a:lstStyle>
            <a:lvl1pPr marL="0" indent="0">
              <a:buNone/>
              <a:defRPr b="1" cap="all" baseline="0"/>
            </a:lvl1pPr>
            <a:lvl2pPr marL="177800" indent="-177800">
              <a:defRPr/>
            </a:lvl2pPr>
            <a:lvl3pPr marL="538163" indent="-139700">
              <a:defRPr/>
            </a:lvl3pPr>
          </a:lstStyle>
          <a:p>
            <a:pPr lvl="0"/>
            <a:r>
              <a:rPr lang="en-US" noProof="0"/>
              <a:t>Level 1</a:t>
            </a:r>
          </a:p>
          <a:p>
            <a:pPr lvl="1"/>
            <a:r>
              <a:rPr lang="en-US" noProof="0"/>
              <a:t>Level 2</a:t>
            </a:r>
          </a:p>
          <a:p>
            <a:pPr lvl="2"/>
            <a:r>
              <a:rPr lang="en-US" noProof="0"/>
              <a:t>Level 3</a:t>
            </a: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BF8F44CC-8C68-4CC0-B39D-59546ABD4515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/>
        <p:txBody>
          <a:bodyPr/>
          <a:lstStyle/>
          <a:p>
            <a:r>
              <a:rPr lang="en-US"/>
              <a:t>Title of the presentation 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C9098F6-51B9-423B-8282-FC5C41509D01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DD52E7CA-940C-4B6E-9E73-0245BA95FC91}" type="slidenum">
              <a:rPr lang="en-US" noProof="0" smtClean="0"/>
              <a:pPr/>
              <a:t>‹Nr.›</a:t>
            </a:fld>
            <a:r>
              <a:rPr lang="en-US" noProof="0"/>
              <a:t> /</a:t>
            </a:r>
          </a:p>
        </p:txBody>
      </p:sp>
    </p:spTree>
    <p:extLst>
      <p:ext uri="{BB962C8B-B14F-4D97-AF65-F5344CB8AC3E}">
        <p14:creationId xmlns:p14="http://schemas.microsoft.com/office/powerpoint/2010/main" val="251124623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graphique 7"/>
          <p:cNvSpPr>
            <a:spLocks noGrp="1"/>
          </p:cNvSpPr>
          <p:nvPr>
            <p:ph type="chart" sz="quarter" idx="19"/>
          </p:nvPr>
        </p:nvSpPr>
        <p:spPr>
          <a:xfrm>
            <a:off x="534905" y="1242664"/>
            <a:ext cx="8074191" cy="3242024"/>
          </a:xfrm>
          <a:prstGeom prst="rect">
            <a:avLst/>
          </a:prstGeom>
          <a:noFill/>
        </p:spPr>
        <p:txBody>
          <a:bodyPr vert="horz" wrap="square" lIns="91440" tIns="45720" rIns="91440" bIns="612000" rtlCol="0" anchor="ctr">
            <a:noAutofit/>
          </a:bodyPr>
          <a:lstStyle>
            <a:lvl1pPr marL="0" indent="0">
              <a:buNone/>
              <a:defRPr lang="fr-FR" dirty="0"/>
            </a:lvl1pPr>
          </a:lstStyle>
          <a:p>
            <a:pPr marL="180975" lvl="0" indent="-180975" algn="ctr">
              <a:spcBef>
                <a:spcPts val="1200"/>
              </a:spcBef>
            </a:pPr>
            <a:endParaRPr lang="en-US" noProof="0"/>
          </a:p>
        </p:txBody>
      </p:sp>
      <p:sp>
        <p:nvSpPr>
          <p:cNvPr id="11" name="Espace réservé du texte 7">
            <a:extLst>
              <a:ext uri="{FF2B5EF4-FFF2-40B4-BE49-F238E27FC236}">
                <a16:creationId xmlns:a16="http://schemas.microsoft.com/office/drawing/2014/main" id="{92FFF1A9-33ED-4929-B092-8AD8D3E9160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9999" y="654998"/>
            <a:ext cx="7966189" cy="288000"/>
          </a:xfrm>
          <a:prstGeom prst="rect">
            <a:avLst/>
          </a:prstGeom>
        </p:spPr>
        <p:txBody>
          <a:bodyPr tIns="0">
            <a:noAutofit/>
          </a:bodyPr>
          <a:lstStyle>
            <a:lvl1pPr marL="0" marR="0" indent="0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cap="none" baseline="0">
                <a:solidFill>
                  <a:schemeClr val="bg2"/>
                </a:solidFill>
              </a:defRPr>
            </a:lvl1pPr>
            <a:lvl2pPr marL="359991" marR="0" indent="-359991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tabLst/>
              <a:defRPr/>
            </a:lvl2pPr>
            <a:lvl3pPr marL="503987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◦"/>
              <a:tabLst/>
              <a:defRPr/>
            </a:lvl3pPr>
            <a:lvl4pPr marL="791981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▪"/>
              <a:tabLst/>
              <a:defRPr/>
            </a:lvl4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3CE371FB-9DF1-4A23-9FE5-090D690024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 err="1"/>
              <a:t>TitLe</a:t>
            </a:r>
            <a:r>
              <a:rPr lang="en-US" noProof="0"/>
              <a:t> 1 (LEVEL 0) arial 18-point</a:t>
            </a:r>
          </a:p>
        </p:txBody>
      </p:sp>
      <p:sp>
        <p:nvSpPr>
          <p:cNvPr id="9" name="Espace réservé du texte 4">
            <a:extLst>
              <a:ext uri="{FF2B5EF4-FFF2-40B4-BE49-F238E27FC236}">
                <a16:creationId xmlns:a16="http://schemas.microsoft.com/office/drawing/2014/main" id="{3CFCF5D8-6CF0-4B46-8200-9442516A2D8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291920" y="937699"/>
            <a:ext cx="2570400" cy="37080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marL="0" indent="0" algn="ctr">
              <a:buNone/>
              <a:defRPr sz="1400" b="1" cap="all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/>
              <a:t>GRAPHIC TITLE</a:t>
            </a: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84FAF39D-8643-437D-A19C-C13288CEDE9C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Title of the presentation 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C335F92-D189-45A3-A4C7-F1C2C5AD264B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DD52E7CA-940C-4B6E-9E73-0245BA95FC91}" type="slidenum">
              <a:rPr lang="en-US" noProof="0" smtClean="0"/>
              <a:pPr/>
              <a:t>‹Nr.›</a:t>
            </a:fld>
            <a:r>
              <a:rPr lang="en-US" noProof="0"/>
              <a:t> /</a:t>
            </a:r>
          </a:p>
        </p:txBody>
      </p:sp>
    </p:spTree>
    <p:extLst>
      <p:ext uri="{BB962C8B-B14F-4D97-AF65-F5344CB8AC3E}">
        <p14:creationId xmlns:p14="http://schemas.microsoft.com/office/powerpoint/2010/main" val="64023418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ableau 4"/>
          <p:cNvSpPr>
            <a:spLocks noGrp="1"/>
          </p:cNvSpPr>
          <p:nvPr>
            <p:ph type="tbl" sz="quarter" idx="20"/>
          </p:nvPr>
        </p:nvSpPr>
        <p:spPr>
          <a:xfrm>
            <a:off x="534906" y="1311275"/>
            <a:ext cx="8074188" cy="3173412"/>
          </a:xfrm>
          <a:prstGeom prst="rect">
            <a:avLst/>
          </a:prstGeom>
          <a:noFill/>
        </p:spPr>
        <p:txBody>
          <a:bodyPr vert="horz" wrap="square" lIns="91440" tIns="45720" rIns="91440" bIns="612000" rtlCol="0" anchor="ctr">
            <a:noAutofit/>
          </a:bodyPr>
          <a:lstStyle>
            <a:lvl1pPr>
              <a:defRPr lang="fr-FR" dirty="0"/>
            </a:lvl1pPr>
          </a:lstStyle>
          <a:p>
            <a:pPr marL="0" lvl="0" indent="0" algn="ctr">
              <a:spcBef>
                <a:spcPts val="1200"/>
              </a:spcBef>
              <a:buNone/>
            </a:pPr>
            <a:endParaRPr lang="en-US" noProof="0"/>
          </a:p>
        </p:txBody>
      </p:sp>
      <p:sp>
        <p:nvSpPr>
          <p:cNvPr id="11" name="Espace réservé du texte 7">
            <a:extLst>
              <a:ext uri="{FF2B5EF4-FFF2-40B4-BE49-F238E27FC236}">
                <a16:creationId xmlns:a16="http://schemas.microsoft.com/office/drawing/2014/main" id="{A2D62A31-73C7-487D-9447-7CFD2A64763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0000" y="654998"/>
            <a:ext cx="7973765" cy="288000"/>
          </a:xfrm>
          <a:prstGeom prst="rect">
            <a:avLst/>
          </a:prstGeom>
        </p:spPr>
        <p:txBody>
          <a:bodyPr tIns="0">
            <a:noAutofit/>
          </a:bodyPr>
          <a:lstStyle>
            <a:lvl1pPr marL="0" marR="0" indent="0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cap="none" baseline="0">
                <a:solidFill>
                  <a:schemeClr val="bg2"/>
                </a:solidFill>
              </a:defRPr>
            </a:lvl1pPr>
            <a:lvl2pPr marL="359991" marR="0" indent="-359991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tabLst/>
              <a:defRPr/>
            </a:lvl2pPr>
            <a:lvl3pPr marL="503987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◦"/>
              <a:tabLst/>
              <a:defRPr/>
            </a:lvl3pPr>
            <a:lvl4pPr marL="791981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▪"/>
              <a:tabLst/>
              <a:defRPr/>
            </a:lvl4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E7608FCC-47BC-4B3F-9C8F-D15D978748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 err="1"/>
              <a:t>TitLe</a:t>
            </a:r>
            <a:r>
              <a:rPr lang="en-US" noProof="0"/>
              <a:t> 1 (LEVEL 0) arial 18-point</a:t>
            </a:r>
          </a:p>
        </p:txBody>
      </p:sp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1D2869C9-E3C8-42DF-80C2-801647CAD13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291920" y="937699"/>
            <a:ext cx="2570400" cy="37080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marL="0" indent="0" algn="ctr">
              <a:buNone/>
              <a:defRPr sz="1400" b="1" cap="all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/>
              <a:t>GRAPHIC TITLE</a:t>
            </a: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44745E5B-0737-4D42-8A98-1FC3C4E4B37F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/>
        <p:txBody>
          <a:bodyPr/>
          <a:lstStyle/>
          <a:p>
            <a:r>
              <a:rPr lang="en-US"/>
              <a:t>Title of the presentation 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55ED293-B029-472F-B1B2-76F65C1C19B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DD52E7CA-940C-4B6E-9E73-0245BA95FC91}" type="slidenum">
              <a:rPr lang="en-US" noProof="0" smtClean="0"/>
              <a:pPr/>
              <a:t>‹Nr.›</a:t>
            </a:fld>
            <a:r>
              <a:rPr lang="en-US" noProof="0"/>
              <a:t> /</a:t>
            </a:r>
          </a:p>
        </p:txBody>
      </p:sp>
    </p:spTree>
    <p:extLst>
      <p:ext uri="{BB962C8B-B14F-4D97-AF65-F5344CB8AC3E}">
        <p14:creationId xmlns:p14="http://schemas.microsoft.com/office/powerpoint/2010/main" val="3679937190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46D31BC8-7CE9-4D2C-B743-19F75448A5B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Title of the presentation 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869B9143-37F9-49E8-B7D4-35DEA86B02B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D52E7CA-940C-4B6E-9E73-0245BA95FC91}" type="slidenum">
              <a:rPr lang="en-US" smtClean="0"/>
              <a:pPr/>
              <a:t>‹Nr.›</a:t>
            </a:fld>
            <a:r>
              <a:rPr lang="en-US"/>
              <a:t> /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B57F3713-961F-4420-8603-3FF86494D4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texte 7">
            <a:extLst>
              <a:ext uri="{FF2B5EF4-FFF2-40B4-BE49-F238E27FC236}">
                <a16:creationId xmlns:a16="http://schemas.microsoft.com/office/drawing/2014/main" id="{BC96FCD4-6036-4B2B-852C-42B4E1B8ECF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0000" y="654998"/>
            <a:ext cx="7973765" cy="288000"/>
          </a:xfrm>
          <a:prstGeom prst="rect">
            <a:avLst/>
          </a:prstGeom>
        </p:spPr>
        <p:txBody>
          <a:bodyPr tIns="0">
            <a:noAutofit/>
          </a:bodyPr>
          <a:lstStyle>
            <a:lvl1pPr marL="0" marR="0" indent="0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cap="none" baseline="0">
                <a:solidFill>
                  <a:schemeClr val="bg2"/>
                </a:solidFill>
              </a:defRPr>
            </a:lvl1pPr>
            <a:lvl2pPr marL="359991" marR="0" indent="-359991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tabLst/>
              <a:defRPr/>
            </a:lvl2pPr>
            <a:lvl3pPr marL="503987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◦"/>
              <a:tabLst/>
              <a:defRPr/>
            </a:lvl3pPr>
            <a:lvl4pPr marL="791981" marR="0" indent="-143996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▪"/>
              <a:tabLst/>
              <a:defRPr/>
            </a:lvl4pPr>
          </a:lstStyle>
          <a:p>
            <a:pPr lvl="0"/>
            <a:r>
              <a:rPr lang="en-US" noProof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2488293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image" Target="../media/image1.sv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55.xml"/><Relationship Id="rId18" Type="http://schemas.openxmlformats.org/officeDocument/2006/relationships/slideLayout" Target="../slideLayouts/slideLayout60.xml"/><Relationship Id="rId26" Type="http://schemas.openxmlformats.org/officeDocument/2006/relationships/slideLayout" Target="../slideLayouts/slideLayout68.xml"/><Relationship Id="rId39" Type="http://schemas.openxmlformats.org/officeDocument/2006/relationships/slideLayout" Target="../slideLayouts/slideLayout81.xml"/><Relationship Id="rId21" Type="http://schemas.openxmlformats.org/officeDocument/2006/relationships/slideLayout" Target="../slideLayouts/slideLayout63.xml"/><Relationship Id="rId34" Type="http://schemas.openxmlformats.org/officeDocument/2006/relationships/slideLayout" Target="../slideLayouts/slideLayout76.xml"/><Relationship Id="rId42" Type="http://schemas.openxmlformats.org/officeDocument/2006/relationships/theme" Target="../theme/theme2.xml"/><Relationship Id="rId7" Type="http://schemas.openxmlformats.org/officeDocument/2006/relationships/slideLayout" Target="../slideLayouts/slideLayout49.xml"/><Relationship Id="rId2" Type="http://schemas.openxmlformats.org/officeDocument/2006/relationships/slideLayout" Target="../slideLayouts/slideLayout44.xml"/><Relationship Id="rId16" Type="http://schemas.openxmlformats.org/officeDocument/2006/relationships/slideLayout" Target="../slideLayouts/slideLayout58.xml"/><Relationship Id="rId20" Type="http://schemas.openxmlformats.org/officeDocument/2006/relationships/slideLayout" Target="../slideLayouts/slideLayout62.xml"/><Relationship Id="rId29" Type="http://schemas.openxmlformats.org/officeDocument/2006/relationships/slideLayout" Target="../slideLayouts/slideLayout71.xml"/><Relationship Id="rId41" Type="http://schemas.openxmlformats.org/officeDocument/2006/relationships/slideLayout" Target="../slideLayouts/slideLayout83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24" Type="http://schemas.openxmlformats.org/officeDocument/2006/relationships/slideLayout" Target="../slideLayouts/slideLayout66.xml"/><Relationship Id="rId32" Type="http://schemas.openxmlformats.org/officeDocument/2006/relationships/slideLayout" Target="../slideLayouts/slideLayout74.xml"/><Relationship Id="rId37" Type="http://schemas.openxmlformats.org/officeDocument/2006/relationships/slideLayout" Target="../slideLayouts/slideLayout79.xml"/><Relationship Id="rId40" Type="http://schemas.openxmlformats.org/officeDocument/2006/relationships/slideLayout" Target="../slideLayouts/slideLayout82.xml"/><Relationship Id="rId5" Type="http://schemas.openxmlformats.org/officeDocument/2006/relationships/slideLayout" Target="../slideLayouts/slideLayout47.xml"/><Relationship Id="rId15" Type="http://schemas.openxmlformats.org/officeDocument/2006/relationships/slideLayout" Target="../slideLayouts/slideLayout57.xml"/><Relationship Id="rId23" Type="http://schemas.openxmlformats.org/officeDocument/2006/relationships/slideLayout" Target="../slideLayouts/slideLayout65.xml"/><Relationship Id="rId28" Type="http://schemas.openxmlformats.org/officeDocument/2006/relationships/slideLayout" Target="../slideLayouts/slideLayout70.xml"/><Relationship Id="rId36" Type="http://schemas.openxmlformats.org/officeDocument/2006/relationships/slideLayout" Target="../slideLayouts/slideLayout78.xml"/><Relationship Id="rId10" Type="http://schemas.openxmlformats.org/officeDocument/2006/relationships/slideLayout" Target="../slideLayouts/slideLayout52.xml"/><Relationship Id="rId19" Type="http://schemas.openxmlformats.org/officeDocument/2006/relationships/slideLayout" Target="../slideLayouts/slideLayout61.xml"/><Relationship Id="rId31" Type="http://schemas.openxmlformats.org/officeDocument/2006/relationships/slideLayout" Target="../slideLayouts/slideLayout73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slideLayout" Target="../slideLayouts/slideLayout56.xml"/><Relationship Id="rId22" Type="http://schemas.openxmlformats.org/officeDocument/2006/relationships/slideLayout" Target="../slideLayouts/slideLayout64.xml"/><Relationship Id="rId27" Type="http://schemas.openxmlformats.org/officeDocument/2006/relationships/slideLayout" Target="../slideLayouts/slideLayout69.xml"/><Relationship Id="rId30" Type="http://schemas.openxmlformats.org/officeDocument/2006/relationships/slideLayout" Target="../slideLayouts/slideLayout72.xml"/><Relationship Id="rId35" Type="http://schemas.openxmlformats.org/officeDocument/2006/relationships/slideLayout" Target="../slideLayouts/slideLayout77.xml"/><Relationship Id="rId43" Type="http://schemas.openxmlformats.org/officeDocument/2006/relationships/image" Target="../media/image11.svg"/><Relationship Id="rId8" Type="http://schemas.openxmlformats.org/officeDocument/2006/relationships/slideLayout" Target="../slideLayouts/slideLayout50.xml"/><Relationship Id="rId3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4.xml"/><Relationship Id="rId17" Type="http://schemas.openxmlformats.org/officeDocument/2006/relationships/slideLayout" Target="../slideLayouts/slideLayout59.xml"/><Relationship Id="rId25" Type="http://schemas.openxmlformats.org/officeDocument/2006/relationships/slideLayout" Target="../slideLayouts/slideLayout67.xml"/><Relationship Id="rId33" Type="http://schemas.openxmlformats.org/officeDocument/2006/relationships/slideLayout" Target="../slideLayouts/slideLayout75.xml"/><Relationship Id="rId38" Type="http://schemas.openxmlformats.org/officeDocument/2006/relationships/slideLayout" Target="../slideLayouts/slideLayout8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Sol">
            <a:extLst>
              <a:ext uri="{FF2B5EF4-FFF2-40B4-BE49-F238E27FC236}">
                <a16:creationId xmlns:a16="http://schemas.microsoft.com/office/drawing/2014/main" id="{8072CBB8-EB35-48F8-ABFD-D83092A648C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4"/>
              </a:ext>
            </a:extLst>
          </a:blip>
          <a:stretch>
            <a:fillRect/>
          </a:stretch>
        </p:blipFill>
        <p:spPr>
          <a:xfrm>
            <a:off x="7109996" y="4639288"/>
            <a:ext cx="1683191" cy="277200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60000" y="327702"/>
            <a:ext cx="7973764" cy="307777"/>
          </a:xfrm>
          <a:prstGeom prst="rect">
            <a:avLst/>
          </a:prstGeom>
        </p:spPr>
        <p:txBody>
          <a:bodyPr vert="horz" wrap="square" lIns="0" tIns="0" rIns="91440" bIns="0" rtlCol="0" anchor="t" anchorCtr="0">
            <a:spAutoFit/>
          </a:bodyPr>
          <a:lstStyle/>
          <a:p>
            <a:r>
              <a:rPr lang="en-US" noProof="0" dirty="0" err="1"/>
              <a:t>TitLe</a:t>
            </a:r>
            <a:r>
              <a:rPr lang="en-US" noProof="0" dirty="0"/>
              <a:t> 1 (LEVEL 0) arial 18-point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84256" y="4816180"/>
            <a:ext cx="2895600" cy="123111"/>
          </a:xfrm>
          <a:prstGeom prst="rect">
            <a:avLst/>
          </a:prstGeom>
        </p:spPr>
        <p:txBody>
          <a:bodyPr vert="horz" lIns="36000" tIns="0" rIns="36000" bIns="0" rtlCol="0" anchor="ctr">
            <a:spAutoFit/>
          </a:bodyPr>
          <a:lstStyle>
            <a:lvl1pPr algn="l">
              <a:defRPr sz="8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Title of the presentation </a:t>
            </a:r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4301" y="4816180"/>
            <a:ext cx="504000" cy="123111"/>
          </a:xfrm>
          <a:prstGeom prst="rect">
            <a:avLst/>
          </a:prstGeom>
        </p:spPr>
        <p:txBody>
          <a:bodyPr vert="horz" wrap="square" lIns="36000" tIns="0" rIns="36000" bIns="0" rtlCol="0" anchor="ctr">
            <a:spAutoFit/>
          </a:bodyPr>
          <a:lstStyle>
            <a:lvl1pPr algn="r">
              <a:defRPr sz="8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D52E7CA-940C-4B6E-9E73-0245BA95FC91}" type="slidenum">
              <a:rPr lang="en-US" smtClean="0"/>
              <a:pPr/>
              <a:t>‹Nr.›</a:t>
            </a:fld>
            <a:r>
              <a:rPr lang="en-US"/>
              <a:t> /</a:t>
            </a:r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857203" y="3012450"/>
            <a:ext cx="8041593" cy="16712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indent="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US" sz="1100" noProof="0">
              <a:solidFill>
                <a:schemeClr val="bg2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60000" y="1069848"/>
            <a:ext cx="7680054" cy="3437742"/>
          </a:xfrm>
          <a:prstGeom prst="rect">
            <a:avLst/>
          </a:prstGeom>
          <a:noFill/>
        </p:spPr>
        <p:txBody>
          <a:bodyPr vert="horz" lIns="0" tIns="45720" rIns="91440" bIns="45720" rtlCol="0">
            <a:noAutofit/>
          </a:bodyPr>
          <a:lstStyle/>
          <a:p>
            <a:pPr lvl="0"/>
            <a:r>
              <a:rPr lang="en-US" noProof="0" dirty="0"/>
              <a:t>Level 1</a:t>
            </a:r>
          </a:p>
          <a:p>
            <a:pPr lvl="1"/>
            <a:r>
              <a:rPr lang="en-US" noProof="0" dirty="0"/>
              <a:t>Level 2</a:t>
            </a:r>
          </a:p>
          <a:p>
            <a:pPr lvl="2"/>
            <a:r>
              <a:rPr lang="en-US" noProof="0" dirty="0"/>
              <a:t>Level 3</a:t>
            </a:r>
          </a:p>
          <a:p>
            <a:pPr lvl="3"/>
            <a:r>
              <a:rPr lang="en-US" noProof="0" dirty="0"/>
              <a:t>Level 4</a:t>
            </a:r>
          </a:p>
        </p:txBody>
      </p:sp>
    </p:spTree>
    <p:extLst>
      <p:ext uri="{BB962C8B-B14F-4D97-AF65-F5344CB8AC3E}">
        <p14:creationId xmlns:p14="http://schemas.microsoft.com/office/powerpoint/2010/main" val="2180283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27" r:id="rId5"/>
    <p:sldLayoutId id="2147483760" r:id="rId6"/>
    <p:sldLayoutId id="2147483759" r:id="rId7"/>
    <p:sldLayoutId id="2147483687" r:id="rId8"/>
    <p:sldLayoutId id="2147483688" r:id="rId9"/>
    <p:sldLayoutId id="2147483729" r:id="rId10"/>
    <p:sldLayoutId id="2147483730" r:id="rId11"/>
    <p:sldLayoutId id="2147483692" r:id="rId12"/>
    <p:sldLayoutId id="2147483693" r:id="rId13"/>
    <p:sldLayoutId id="2147483734" r:id="rId14"/>
    <p:sldLayoutId id="2147483738" r:id="rId15"/>
    <p:sldLayoutId id="2147483746" r:id="rId16"/>
    <p:sldLayoutId id="2147483747" r:id="rId17"/>
    <p:sldLayoutId id="2147483736" r:id="rId18"/>
    <p:sldLayoutId id="2147483740" r:id="rId19"/>
    <p:sldLayoutId id="2147483739" r:id="rId20"/>
    <p:sldLayoutId id="2147483741" r:id="rId21"/>
    <p:sldLayoutId id="2147483735" r:id="rId22"/>
    <p:sldLayoutId id="2147483737" r:id="rId23"/>
    <p:sldLayoutId id="2147483742" r:id="rId24"/>
    <p:sldLayoutId id="2147483744" r:id="rId25"/>
    <p:sldLayoutId id="2147483743" r:id="rId26"/>
    <p:sldLayoutId id="2147483745" r:id="rId27"/>
    <p:sldLayoutId id="2147483689" r:id="rId28"/>
    <p:sldLayoutId id="2147483732" r:id="rId29"/>
    <p:sldLayoutId id="2147483733" r:id="rId30"/>
    <p:sldLayoutId id="2147483731" r:id="rId31"/>
    <p:sldLayoutId id="2147483754" r:id="rId32"/>
    <p:sldLayoutId id="2147483701" r:id="rId33"/>
    <p:sldLayoutId id="2147483751" r:id="rId34"/>
    <p:sldLayoutId id="2147483752" r:id="rId35"/>
    <p:sldLayoutId id="2147483691" r:id="rId36"/>
    <p:sldLayoutId id="2147483704" r:id="rId37"/>
    <p:sldLayoutId id="2147483707" r:id="rId38"/>
    <p:sldLayoutId id="2147483708" r:id="rId39"/>
    <p:sldLayoutId id="2147483709" r:id="rId40"/>
    <p:sldLayoutId id="2147483726" r:id="rId41"/>
    <p:sldLayoutId id="2147483761" r:id="rId42"/>
  </p:sldLayoutIdLst>
  <p:hf hdr="0" dt="0"/>
  <p:txStyles>
    <p:titleStyle>
      <a:lvl1pPr algn="l" defTabSz="914378" rtl="0" eaLnBrk="1" latinLnBrk="0" hangingPunct="1">
        <a:spcBef>
          <a:spcPct val="0"/>
        </a:spcBef>
        <a:buNone/>
        <a:defRPr sz="2000" b="1" kern="1200" cap="all" baseline="0">
          <a:solidFill>
            <a:schemeClr val="tx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180975" marR="0" indent="-180975" algn="l" defTabSz="914378" rtl="0" eaLnBrk="1" fontAlgn="auto" latinLnBrk="0" hangingPunct="1">
        <a:lnSpc>
          <a:spcPct val="90000"/>
        </a:lnSpc>
        <a:spcBef>
          <a:spcPts val="0"/>
        </a:spcBef>
        <a:spcAft>
          <a:spcPts val="1000"/>
        </a:spcAft>
        <a:buClr>
          <a:schemeClr val="tx2"/>
        </a:buClr>
        <a:buSzTx/>
        <a:buFont typeface="Arial" panose="020B0604020202020204" pitchFamily="34" charset="0"/>
        <a:buChar char="●"/>
        <a:tabLst/>
        <a:defRPr sz="1700" b="0" kern="1200" cap="none" baseline="0">
          <a:solidFill>
            <a:schemeClr val="bg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36575" marR="0" indent="-177800" algn="l" defTabSz="914378" rtl="0" eaLnBrk="1" fontAlgn="auto" latinLnBrk="0" hangingPunct="1">
        <a:lnSpc>
          <a:spcPct val="90000"/>
        </a:lnSpc>
        <a:spcBef>
          <a:spcPts val="0"/>
        </a:spcBef>
        <a:spcAft>
          <a:spcPts val="1000"/>
        </a:spcAft>
        <a:buClr>
          <a:schemeClr val="accent3"/>
        </a:buClr>
        <a:buSzPct val="100000"/>
        <a:buFont typeface="Arial" panose="020B0604020202020204" pitchFamily="34" charset="0"/>
        <a:buChar char="●"/>
        <a:tabLst/>
        <a:defRPr sz="1500" b="0" kern="1200">
          <a:solidFill>
            <a:schemeClr val="bg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863600" marR="0" indent="-139700" algn="l" defTabSz="914378" rtl="0" eaLnBrk="1" fontAlgn="auto" latinLnBrk="0" hangingPunct="1">
        <a:lnSpc>
          <a:spcPct val="90000"/>
        </a:lnSpc>
        <a:spcBef>
          <a:spcPts val="0"/>
        </a:spcBef>
        <a:spcAft>
          <a:spcPts val="1000"/>
        </a:spcAft>
        <a:buClr>
          <a:schemeClr val="tx2"/>
        </a:buClr>
        <a:buSzTx/>
        <a:buFont typeface="Arial" panose="020B0604020202020204" pitchFamily="34" charset="0"/>
        <a:buChar char="●"/>
        <a:tabLst/>
        <a:defRPr lang="fr-FR" sz="1300" kern="1200" dirty="0">
          <a:solidFill>
            <a:schemeClr val="bg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863600" marR="0" indent="-139700" algn="l" defTabSz="914378" rtl="0" eaLnBrk="1" fontAlgn="auto" latinLnBrk="0" hangingPunct="1">
        <a:lnSpc>
          <a:spcPct val="90000"/>
        </a:lnSpc>
        <a:spcBef>
          <a:spcPts val="0"/>
        </a:spcBef>
        <a:spcAft>
          <a:spcPts val="1000"/>
        </a:spcAft>
        <a:buClr>
          <a:schemeClr val="tx2"/>
        </a:buClr>
        <a:buSzTx/>
        <a:buFont typeface="Arial" panose="020B0604020202020204" pitchFamily="34" charset="0"/>
        <a:buChar char="●"/>
        <a:tabLst/>
        <a:defRPr sz="1300" kern="1200">
          <a:solidFill>
            <a:schemeClr val="bg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360000" marR="0" indent="-114300" algn="l" defTabSz="914378" rtl="0" eaLnBrk="1" fontAlgn="auto" latinLnBrk="0" hangingPunct="1">
        <a:lnSpc>
          <a:spcPct val="90000"/>
        </a:lnSpc>
        <a:spcBef>
          <a:spcPts val="12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100" kern="1200" baseline="0">
          <a:solidFill>
            <a:schemeClr val="bg2">
              <a:lumMod val="50000"/>
              <a:lumOff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360000" marR="0" indent="-115200" algn="l" defTabSz="914378" rtl="0" eaLnBrk="1" fontAlgn="auto" latinLnBrk="0" hangingPunct="1">
        <a:lnSpc>
          <a:spcPct val="90000"/>
        </a:lnSpc>
        <a:spcBef>
          <a:spcPts val="12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100" kern="1200">
          <a:solidFill>
            <a:schemeClr val="bg2">
              <a:lumMod val="50000"/>
              <a:lumOff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360000" marR="0" indent="-115200" algn="l" defTabSz="914378" rtl="0" eaLnBrk="1" fontAlgn="auto" latinLnBrk="0" hangingPunct="1">
        <a:lnSpc>
          <a:spcPct val="90000"/>
        </a:lnSpc>
        <a:spcBef>
          <a:spcPts val="12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100" kern="1200">
          <a:solidFill>
            <a:schemeClr val="bg2">
              <a:lumMod val="50000"/>
              <a:lumOff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360000" marR="0" indent="-115200" algn="l" defTabSz="914378" rtl="0" eaLnBrk="1" fontAlgn="auto" latinLnBrk="0" hangingPunct="1">
        <a:lnSpc>
          <a:spcPct val="90000"/>
        </a:lnSpc>
        <a:spcBef>
          <a:spcPts val="12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100" kern="1200">
          <a:solidFill>
            <a:schemeClr val="bg2">
              <a:lumMod val="50000"/>
              <a:lumOff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8pPr>
      <a:lvl9pPr marL="863600" marR="0" indent="-139700" algn="l" defTabSz="914378" rtl="0" eaLnBrk="1" fontAlgn="auto" latinLnBrk="0" hangingPunct="1">
        <a:lnSpc>
          <a:spcPct val="90000"/>
        </a:lnSpc>
        <a:spcBef>
          <a:spcPts val="0"/>
        </a:spcBef>
        <a:spcAft>
          <a:spcPts val="1000"/>
        </a:spcAft>
        <a:buClr>
          <a:schemeClr val="tx2"/>
        </a:buClr>
        <a:buSzTx/>
        <a:buFont typeface="Arial" panose="020B0604020202020204" pitchFamily="34" charset="0"/>
        <a:buChar char="●"/>
        <a:tabLst/>
        <a:defRPr sz="1300" kern="1200">
          <a:solidFill>
            <a:schemeClr val="bg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9pPr>
    </p:bodyStyle>
    <p:otherStyle>
      <a:defPPr>
        <a:defRPr lang="fr-FR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4" pos="222" userDrawn="1">
          <p15:clr>
            <a:srgbClr val="F26B43"/>
          </p15:clr>
        </p15:guide>
        <p15:guide id="5" pos="5539" userDrawn="1">
          <p15:clr>
            <a:srgbClr val="F26B43"/>
          </p15:clr>
        </p15:guide>
        <p15:guide id="7" orient="horz" pos="3097" userDrawn="1">
          <p15:clr>
            <a:srgbClr val="F26B43"/>
          </p15:clr>
        </p15:guide>
        <p15:guide id="9" pos="4628" userDrawn="1">
          <p15:clr>
            <a:srgbClr val="F26B43"/>
          </p15:clr>
        </p15:guide>
        <p15:guide id="11" orient="horz" pos="219" userDrawn="1">
          <p15:clr>
            <a:srgbClr val="F26B43"/>
          </p15:clr>
        </p15:guide>
        <p15:guide id="12" pos="3696" userDrawn="1">
          <p15:clr>
            <a:srgbClr val="F26B43"/>
          </p15:clr>
        </p15:guide>
        <p15:guide id="13" pos="385" userDrawn="1">
          <p15:clr>
            <a:srgbClr val="F26B43"/>
          </p15:clr>
        </p15:guide>
        <p15:guide id="14" orient="horz" pos="826" userDrawn="1">
          <p15:clr>
            <a:srgbClr val="F26B43"/>
          </p15:clr>
        </p15:guide>
        <p15:guide id="15" orient="horz" pos="669" userDrawn="1">
          <p15:clr>
            <a:srgbClr val="F26B43"/>
          </p15:clr>
        </p15:guide>
        <p15:guide id="17" orient="horz" pos="2845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Sol">
            <a:extLst>
              <a:ext uri="{FF2B5EF4-FFF2-40B4-BE49-F238E27FC236}">
                <a16:creationId xmlns:a16="http://schemas.microsoft.com/office/drawing/2014/main" id="{8072CBB8-EB35-48F8-ABFD-D83092A648C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3"/>
              </a:ext>
            </a:extLst>
          </a:blip>
          <a:stretch>
            <a:fillRect/>
          </a:stretch>
        </p:blipFill>
        <p:spPr>
          <a:xfrm>
            <a:off x="7109996" y="4639288"/>
            <a:ext cx="1683191" cy="277200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60000" y="327702"/>
            <a:ext cx="7973764" cy="307777"/>
          </a:xfrm>
          <a:prstGeom prst="rect">
            <a:avLst/>
          </a:prstGeom>
        </p:spPr>
        <p:txBody>
          <a:bodyPr vert="horz" wrap="square" lIns="0" tIns="0" rIns="91440" bIns="0" rtlCol="0" anchor="t" anchorCtr="0">
            <a:spAutoFit/>
          </a:bodyPr>
          <a:lstStyle/>
          <a:p>
            <a:r>
              <a:rPr lang="en-US" noProof="0" err="1"/>
              <a:t>TitLe</a:t>
            </a:r>
            <a:r>
              <a:rPr lang="en-US" noProof="0"/>
              <a:t> 1 (LEVEL 0) arial 18-point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84256" y="4816180"/>
            <a:ext cx="2895600" cy="123111"/>
          </a:xfrm>
          <a:prstGeom prst="rect">
            <a:avLst/>
          </a:prstGeom>
        </p:spPr>
        <p:txBody>
          <a:bodyPr vert="horz" lIns="36000" tIns="0" rIns="36000" bIns="0" rtlCol="0" anchor="ctr">
            <a:spAutoFit/>
          </a:bodyPr>
          <a:lstStyle>
            <a:lvl1pPr algn="l">
              <a:defRPr sz="8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Title of the presentation 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4301" y="4816180"/>
            <a:ext cx="504000" cy="123111"/>
          </a:xfrm>
          <a:prstGeom prst="rect">
            <a:avLst/>
          </a:prstGeom>
        </p:spPr>
        <p:txBody>
          <a:bodyPr vert="horz" wrap="square" lIns="36000" tIns="0" rIns="36000" bIns="0" rtlCol="0" anchor="ctr">
            <a:spAutoFit/>
          </a:bodyPr>
          <a:lstStyle>
            <a:lvl1pPr algn="r">
              <a:defRPr sz="8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D52E7CA-940C-4B6E-9E73-0245BA95FC91}" type="slidenum">
              <a:rPr lang="en-US" smtClean="0"/>
              <a:pPr/>
              <a:t>‹Nr.›</a:t>
            </a:fld>
            <a:r>
              <a:rPr lang="en-US"/>
              <a:t> /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857203" y="3012450"/>
            <a:ext cx="8041593" cy="16712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indent="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US" sz="1100" noProof="0">
              <a:solidFill>
                <a:schemeClr val="bg2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60000" y="1069848"/>
            <a:ext cx="7680054" cy="3437742"/>
          </a:xfrm>
          <a:prstGeom prst="rect">
            <a:avLst/>
          </a:prstGeom>
          <a:noFill/>
        </p:spPr>
        <p:txBody>
          <a:bodyPr vert="horz" lIns="0" tIns="45720" rIns="91440" bIns="45720" rtlCol="0">
            <a:noAutofit/>
          </a:bodyPr>
          <a:lstStyle/>
          <a:p>
            <a:pPr lvl="0"/>
            <a:r>
              <a:rPr lang="en-US" noProof="0"/>
              <a:t>Level 1</a:t>
            </a:r>
          </a:p>
          <a:p>
            <a:pPr lvl="1"/>
            <a:r>
              <a:rPr lang="en-US" noProof="0"/>
              <a:t>Level 2</a:t>
            </a:r>
          </a:p>
          <a:p>
            <a:pPr lvl="2"/>
            <a:r>
              <a:rPr lang="en-US" noProof="0"/>
              <a:t>Level 3</a:t>
            </a:r>
          </a:p>
          <a:p>
            <a:pPr lvl="3"/>
            <a:r>
              <a:rPr lang="en-US" noProof="0"/>
              <a:t>Level 4</a:t>
            </a:r>
          </a:p>
        </p:txBody>
      </p:sp>
    </p:spTree>
    <p:extLst>
      <p:ext uri="{BB962C8B-B14F-4D97-AF65-F5344CB8AC3E}">
        <p14:creationId xmlns:p14="http://schemas.microsoft.com/office/powerpoint/2010/main" val="2321041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  <p:sldLayoutId id="2147483774" r:id="rId12"/>
    <p:sldLayoutId id="2147483775" r:id="rId13"/>
    <p:sldLayoutId id="2147483776" r:id="rId14"/>
    <p:sldLayoutId id="2147483777" r:id="rId15"/>
    <p:sldLayoutId id="2147483778" r:id="rId16"/>
    <p:sldLayoutId id="2147483779" r:id="rId17"/>
    <p:sldLayoutId id="2147483780" r:id="rId18"/>
    <p:sldLayoutId id="2147483781" r:id="rId19"/>
    <p:sldLayoutId id="2147483782" r:id="rId20"/>
    <p:sldLayoutId id="2147483783" r:id="rId21"/>
    <p:sldLayoutId id="2147483784" r:id="rId22"/>
    <p:sldLayoutId id="2147483785" r:id="rId23"/>
    <p:sldLayoutId id="2147483786" r:id="rId24"/>
    <p:sldLayoutId id="2147483787" r:id="rId25"/>
    <p:sldLayoutId id="2147483788" r:id="rId26"/>
    <p:sldLayoutId id="2147483789" r:id="rId27"/>
    <p:sldLayoutId id="2147483790" r:id="rId28"/>
    <p:sldLayoutId id="2147483791" r:id="rId29"/>
    <p:sldLayoutId id="2147483792" r:id="rId30"/>
    <p:sldLayoutId id="2147483793" r:id="rId31"/>
    <p:sldLayoutId id="2147483794" r:id="rId32"/>
    <p:sldLayoutId id="2147483795" r:id="rId33"/>
    <p:sldLayoutId id="2147483796" r:id="rId34"/>
    <p:sldLayoutId id="2147483797" r:id="rId35"/>
    <p:sldLayoutId id="2147483798" r:id="rId36"/>
    <p:sldLayoutId id="2147483799" r:id="rId37"/>
    <p:sldLayoutId id="2147483800" r:id="rId38"/>
    <p:sldLayoutId id="2147483801" r:id="rId39"/>
    <p:sldLayoutId id="2147483802" r:id="rId40"/>
    <p:sldLayoutId id="2147483803" r:id="rId41"/>
  </p:sldLayoutIdLst>
  <p:hf hdr="0" dt="0"/>
  <p:txStyles>
    <p:titleStyle>
      <a:lvl1pPr algn="l" defTabSz="914378" rtl="0" eaLnBrk="1" latinLnBrk="0" hangingPunct="1">
        <a:spcBef>
          <a:spcPct val="0"/>
        </a:spcBef>
        <a:buNone/>
        <a:defRPr sz="2000" b="1" kern="1200" cap="all" baseline="0">
          <a:solidFill>
            <a:schemeClr val="tx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180975" marR="0" indent="-180975" algn="l" defTabSz="914378" rtl="0" eaLnBrk="1" fontAlgn="auto" latinLnBrk="0" hangingPunct="1">
        <a:lnSpc>
          <a:spcPct val="90000"/>
        </a:lnSpc>
        <a:spcBef>
          <a:spcPts val="0"/>
        </a:spcBef>
        <a:spcAft>
          <a:spcPts val="1000"/>
        </a:spcAft>
        <a:buClr>
          <a:schemeClr val="tx2"/>
        </a:buClr>
        <a:buSzTx/>
        <a:buFont typeface="Arial" panose="020B0604020202020204" pitchFamily="34" charset="0"/>
        <a:buChar char="●"/>
        <a:tabLst/>
        <a:defRPr sz="1700" b="0" kern="1200" cap="none" baseline="0">
          <a:solidFill>
            <a:schemeClr val="bg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36575" marR="0" indent="-177800" algn="l" defTabSz="914378" rtl="0" eaLnBrk="1" fontAlgn="auto" latinLnBrk="0" hangingPunct="1">
        <a:lnSpc>
          <a:spcPct val="90000"/>
        </a:lnSpc>
        <a:spcBef>
          <a:spcPts val="0"/>
        </a:spcBef>
        <a:spcAft>
          <a:spcPts val="1000"/>
        </a:spcAft>
        <a:buClr>
          <a:schemeClr val="accent3"/>
        </a:buClr>
        <a:buSzPct val="100000"/>
        <a:buFont typeface="Arial" panose="020B0604020202020204" pitchFamily="34" charset="0"/>
        <a:buChar char="●"/>
        <a:tabLst/>
        <a:defRPr sz="1500" b="0" kern="1200">
          <a:solidFill>
            <a:schemeClr val="bg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863600" marR="0" indent="-139700" algn="l" defTabSz="914378" rtl="0" eaLnBrk="1" fontAlgn="auto" latinLnBrk="0" hangingPunct="1">
        <a:lnSpc>
          <a:spcPct val="90000"/>
        </a:lnSpc>
        <a:spcBef>
          <a:spcPts val="0"/>
        </a:spcBef>
        <a:spcAft>
          <a:spcPts val="1000"/>
        </a:spcAft>
        <a:buClr>
          <a:schemeClr val="tx2"/>
        </a:buClr>
        <a:buSzTx/>
        <a:buFont typeface="Arial" panose="020B0604020202020204" pitchFamily="34" charset="0"/>
        <a:buChar char="●"/>
        <a:tabLst/>
        <a:defRPr lang="fr-FR" sz="1300" kern="1200" dirty="0">
          <a:solidFill>
            <a:schemeClr val="bg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863600" marR="0" indent="-139700" algn="l" defTabSz="914378" rtl="0" eaLnBrk="1" fontAlgn="auto" latinLnBrk="0" hangingPunct="1">
        <a:lnSpc>
          <a:spcPct val="90000"/>
        </a:lnSpc>
        <a:spcBef>
          <a:spcPts val="0"/>
        </a:spcBef>
        <a:spcAft>
          <a:spcPts val="1000"/>
        </a:spcAft>
        <a:buClr>
          <a:schemeClr val="tx2"/>
        </a:buClr>
        <a:buSzTx/>
        <a:buFont typeface="Arial" panose="020B0604020202020204" pitchFamily="34" charset="0"/>
        <a:buChar char="●"/>
        <a:tabLst/>
        <a:defRPr sz="1300" kern="1200">
          <a:solidFill>
            <a:schemeClr val="bg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360000" marR="0" indent="-114300" algn="l" defTabSz="914378" rtl="0" eaLnBrk="1" fontAlgn="auto" latinLnBrk="0" hangingPunct="1">
        <a:lnSpc>
          <a:spcPct val="90000"/>
        </a:lnSpc>
        <a:spcBef>
          <a:spcPts val="12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100" kern="1200" baseline="0">
          <a:solidFill>
            <a:schemeClr val="bg2">
              <a:lumMod val="50000"/>
              <a:lumOff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360000" marR="0" indent="-115200" algn="l" defTabSz="914378" rtl="0" eaLnBrk="1" fontAlgn="auto" latinLnBrk="0" hangingPunct="1">
        <a:lnSpc>
          <a:spcPct val="90000"/>
        </a:lnSpc>
        <a:spcBef>
          <a:spcPts val="12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100" kern="1200">
          <a:solidFill>
            <a:schemeClr val="bg2">
              <a:lumMod val="50000"/>
              <a:lumOff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360000" marR="0" indent="-115200" algn="l" defTabSz="914378" rtl="0" eaLnBrk="1" fontAlgn="auto" latinLnBrk="0" hangingPunct="1">
        <a:lnSpc>
          <a:spcPct val="90000"/>
        </a:lnSpc>
        <a:spcBef>
          <a:spcPts val="12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100" kern="1200">
          <a:solidFill>
            <a:schemeClr val="bg2">
              <a:lumMod val="50000"/>
              <a:lumOff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360000" marR="0" indent="-115200" algn="l" defTabSz="914378" rtl="0" eaLnBrk="1" fontAlgn="auto" latinLnBrk="0" hangingPunct="1">
        <a:lnSpc>
          <a:spcPct val="90000"/>
        </a:lnSpc>
        <a:spcBef>
          <a:spcPts val="12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100" kern="1200">
          <a:solidFill>
            <a:schemeClr val="bg2">
              <a:lumMod val="50000"/>
              <a:lumOff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8pPr>
      <a:lvl9pPr marL="863600" marR="0" indent="-139700" algn="l" defTabSz="914378" rtl="0" eaLnBrk="1" fontAlgn="auto" latinLnBrk="0" hangingPunct="1">
        <a:lnSpc>
          <a:spcPct val="90000"/>
        </a:lnSpc>
        <a:spcBef>
          <a:spcPts val="0"/>
        </a:spcBef>
        <a:spcAft>
          <a:spcPts val="1000"/>
        </a:spcAft>
        <a:buClr>
          <a:schemeClr val="tx2"/>
        </a:buClr>
        <a:buSzTx/>
        <a:buFont typeface="Arial" panose="020B0604020202020204" pitchFamily="34" charset="0"/>
        <a:buChar char="●"/>
        <a:tabLst/>
        <a:defRPr sz="1300" kern="1200">
          <a:solidFill>
            <a:schemeClr val="bg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9pPr>
    </p:bodyStyle>
    <p:otherStyle>
      <a:defPPr>
        <a:defRPr lang="fr-FR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  <p15:guide id="4" pos="222">
          <p15:clr>
            <a:srgbClr val="F26B43"/>
          </p15:clr>
        </p15:guide>
        <p15:guide id="5" pos="5539">
          <p15:clr>
            <a:srgbClr val="F26B43"/>
          </p15:clr>
        </p15:guide>
        <p15:guide id="7" orient="horz" pos="3097">
          <p15:clr>
            <a:srgbClr val="F26B43"/>
          </p15:clr>
        </p15:guide>
        <p15:guide id="9" pos="4628">
          <p15:clr>
            <a:srgbClr val="F26B43"/>
          </p15:clr>
        </p15:guide>
        <p15:guide id="11" orient="horz" pos="219">
          <p15:clr>
            <a:srgbClr val="F26B43"/>
          </p15:clr>
        </p15:guide>
        <p15:guide id="12" pos="3696">
          <p15:clr>
            <a:srgbClr val="F26B43"/>
          </p15:clr>
        </p15:guide>
        <p15:guide id="13" pos="385">
          <p15:clr>
            <a:srgbClr val="F26B43"/>
          </p15:clr>
        </p15:guide>
        <p15:guide id="14" orient="horz" pos="826">
          <p15:clr>
            <a:srgbClr val="F26B43"/>
          </p15:clr>
        </p15:guide>
        <p15:guide id="15" orient="horz" pos="669">
          <p15:clr>
            <a:srgbClr val="F26B43"/>
          </p15:clr>
        </p15:guide>
        <p15:guide id="17" orient="horz" pos="2845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2.xml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7.jpeg"/><Relationship Id="rId18" Type="http://schemas.openxmlformats.org/officeDocument/2006/relationships/image" Target="../media/image32.png"/><Relationship Id="rId26" Type="http://schemas.openxmlformats.org/officeDocument/2006/relationships/image" Target="../media/image40.png"/><Relationship Id="rId39" Type="http://schemas.openxmlformats.org/officeDocument/2006/relationships/image" Target="../media/image53.png"/><Relationship Id="rId21" Type="http://schemas.openxmlformats.org/officeDocument/2006/relationships/image" Target="../media/image35.png"/><Relationship Id="rId34" Type="http://schemas.openxmlformats.org/officeDocument/2006/relationships/image" Target="../media/image48.png"/><Relationship Id="rId42" Type="http://schemas.openxmlformats.org/officeDocument/2006/relationships/image" Target="../media/image56.png"/><Relationship Id="rId47" Type="http://schemas.openxmlformats.org/officeDocument/2006/relationships/image" Target="../media/image61.png"/><Relationship Id="rId50" Type="http://schemas.openxmlformats.org/officeDocument/2006/relationships/image" Target="../media/image64.png"/><Relationship Id="rId55" Type="http://schemas.openxmlformats.org/officeDocument/2006/relationships/image" Target="../media/image69.png"/><Relationship Id="rId7" Type="http://schemas.openxmlformats.org/officeDocument/2006/relationships/image" Target="../media/image21.png"/><Relationship Id="rId2" Type="http://schemas.openxmlformats.org/officeDocument/2006/relationships/image" Target="../media/image16.jpeg"/><Relationship Id="rId16" Type="http://schemas.openxmlformats.org/officeDocument/2006/relationships/image" Target="../media/image30.png"/><Relationship Id="rId29" Type="http://schemas.openxmlformats.org/officeDocument/2006/relationships/image" Target="../media/image43.jpeg"/><Relationship Id="rId11" Type="http://schemas.openxmlformats.org/officeDocument/2006/relationships/image" Target="../media/image25.png"/><Relationship Id="rId24" Type="http://schemas.openxmlformats.org/officeDocument/2006/relationships/image" Target="../media/image38.png"/><Relationship Id="rId32" Type="http://schemas.openxmlformats.org/officeDocument/2006/relationships/image" Target="../media/image46.jpeg"/><Relationship Id="rId37" Type="http://schemas.openxmlformats.org/officeDocument/2006/relationships/image" Target="../media/image51.jpeg"/><Relationship Id="rId40" Type="http://schemas.openxmlformats.org/officeDocument/2006/relationships/image" Target="../media/image54.png"/><Relationship Id="rId45" Type="http://schemas.openxmlformats.org/officeDocument/2006/relationships/image" Target="../media/image59.png"/><Relationship Id="rId53" Type="http://schemas.openxmlformats.org/officeDocument/2006/relationships/image" Target="../media/image67.png"/><Relationship Id="rId5" Type="http://schemas.openxmlformats.org/officeDocument/2006/relationships/image" Target="../media/image19.png"/><Relationship Id="rId10" Type="http://schemas.openxmlformats.org/officeDocument/2006/relationships/image" Target="../media/image24.jpeg"/><Relationship Id="rId19" Type="http://schemas.openxmlformats.org/officeDocument/2006/relationships/image" Target="../media/image33.jpeg"/><Relationship Id="rId31" Type="http://schemas.openxmlformats.org/officeDocument/2006/relationships/image" Target="../media/image45.png"/><Relationship Id="rId44" Type="http://schemas.openxmlformats.org/officeDocument/2006/relationships/image" Target="../media/image58.png"/><Relationship Id="rId52" Type="http://schemas.openxmlformats.org/officeDocument/2006/relationships/image" Target="../media/image66.png"/><Relationship Id="rId4" Type="http://schemas.openxmlformats.org/officeDocument/2006/relationships/image" Target="../media/image18.jpeg"/><Relationship Id="rId9" Type="http://schemas.openxmlformats.org/officeDocument/2006/relationships/image" Target="../media/image23.jpeg"/><Relationship Id="rId14" Type="http://schemas.openxmlformats.org/officeDocument/2006/relationships/image" Target="../media/image28.jpeg"/><Relationship Id="rId22" Type="http://schemas.openxmlformats.org/officeDocument/2006/relationships/image" Target="../media/image36.jpeg"/><Relationship Id="rId27" Type="http://schemas.openxmlformats.org/officeDocument/2006/relationships/image" Target="../media/image41.png"/><Relationship Id="rId30" Type="http://schemas.openxmlformats.org/officeDocument/2006/relationships/image" Target="../media/image44.jpeg"/><Relationship Id="rId35" Type="http://schemas.openxmlformats.org/officeDocument/2006/relationships/image" Target="../media/image49.jpeg"/><Relationship Id="rId43" Type="http://schemas.openxmlformats.org/officeDocument/2006/relationships/image" Target="../media/image57.jpeg"/><Relationship Id="rId48" Type="http://schemas.openxmlformats.org/officeDocument/2006/relationships/image" Target="../media/image62.png"/><Relationship Id="rId8" Type="http://schemas.openxmlformats.org/officeDocument/2006/relationships/image" Target="../media/image22.jpeg"/><Relationship Id="rId51" Type="http://schemas.openxmlformats.org/officeDocument/2006/relationships/image" Target="../media/image65.png"/><Relationship Id="rId3" Type="http://schemas.openxmlformats.org/officeDocument/2006/relationships/image" Target="../media/image17.jpeg"/><Relationship Id="rId12" Type="http://schemas.openxmlformats.org/officeDocument/2006/relationships/image" Target="../media/image26.png"/><Relationship Id="rId17" Type="http://schemas.openxmlformats.org/officeDocument/2006/relationships/image" Target="../media/image31.png"/><Relationship Id="rId25" Type="http://schemas.openxmlformats.org/officeDocument/2006/relationships/image" Target="../media/image39.png"/><Relationship Id="rId33" Type="http://schemas.openxmlformats.org/officeDocument/2006/relationships/image" Target="../media/image47.png"/><Relationship Id="rId38" Type="http://schemas.openxmlformats.org/officeDocument/2006/relationships/image" Target="../media/image52.png"/><Relationship Id="rId46" Type="http://schemas.openxmlformats.org/officeDocument/2006/relationships/image" Target="../media/image60.png"/><Relationship Id="rId20" Type="http://schemas.openxmlformats.org/officeDocument/2006/relationships/image" Target="../media/image34.png"/><Relationship Id="rId41" Type="http://schemas.openxmlformats.org/officeDocument/2006/relationships/image" Target="../media/image55.png"/><Relationship Id="rId54" Type="http://schemas.openxmlformats.org/officeDocument/2006/relationships/image" Target="../media/image68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0.png"/><Relationship Id="rId15" Type="http://schemas.openxmlformats.org/officeDocument/2006/relationships/image" Target="../media/image29.jpeg"/><Relationship Id="rId23" Type="http://schemas.openxmlformats.org/officeDocument/2006/relationships/image" Target="../media/image37.png"/><Relationship Id="rId28" Type="http://schemas.openxmlformats.org/officeDocument/2006/relationships/image" Target="../media/image42.jpeg"/><Relationship Id="rId36" Type="http://schemas.openxmlformats.org/officeDocument/2006/relationships/image" Target="../media/image50.jpeg"/><Relationship Id="rId49" Type="http://schemas.openxmlformats.org/officeDocument/2006/relationships/image" Target="../media/image6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4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tif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75.jpg"/><Relationship Id="rId4" Type="http://schemas.openxmlformats.org/officeDocument/2006/relationships/image" Target="../media/image74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svg"/><Relationship Id="rId3" Type="http://schemas.openxmlformats.org/officeDocument/2006/relationships/diagramLayout" Target="../diagrams/layout1.xml"/><Relationship Id="rId7" Type="http://schemas.openxmlformats.org/officeDocument/2006/relationships/image" Target="../media/image76.sv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10" Type="http://schemas.openxmlformats.org/officeDocument/2006/relationships/image" Target="../media/image79.sv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78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7" Type="http://schemas.openxmlformats.org/officeDocument/2006/relationships/image" Target="../media/image86.jpe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4" Type="http://schemas.openxmlformats.org/officeDocument/2006/relationships/image" Target="../media/image8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7" Type="http://schemas.openxmlformats.org/officeDocument/2006/relationships/image" Target="../media/image9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94.png"/><Relationship Id="rId5" Type="http://schemas.openxmlformats.org/officeDocument/2006/relationships/image" Target="../media/image93.png"/><Relationship Id="rId4" Type="http://schemas.openxmlformats.org/officeDocument/2006/relationships/image" Target="../media/image92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73.tif"/><Relationship Id="rId5" Type="http://schemas.openxmlformats.org/officeDocument/2006/relationships/image" Target="../media/image99.jpeg"/><Relationship Id="rId4" Type="http://schemas.openxmlformats.org/officeDocument/2006/relationships/image" Target="../media/image9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02.png"/><Relationship Id="rId4" Type="http://schemas.openxmlformats.org/officeDocument/2006/relationships/image" Target="../media/image10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FCC9402F-9C05-42E4-8858-F0EFF80140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220" y="2151142"/>
            <a:ext cx="3229311" cy="624950"/>
          </a:xfrm>
        </p:spPr>
        <p:txBody>
          <a:bodyPr/>
          <a:lstStyle/>
          <a:p>
            <a:r>
              <a:rPr lang="en-US" noProof="0" dirty="0"/>
              <a:t>Das </a:t>
            </a:r>
            <a:r>
              <a:rPr lang="en-US" noProof="0" dirty="0" err="1"/>
              <a:t>saint-gobain</a:t>
            </a:r>
            <a:r>
              <a:rPr lang="en-US" noProof="0" dirty="0"/>
              <a:t> </a:t>
            </a:r>
            <a:br>
              <a:rPr lang="en-US" noProof="0" dirty="0"/>
            </a:br>
            <a:r>
              <a:rPr lang="en-US" noProof="0" dirty="0" err="1"/>
              <a:t>isolierglas</a:t>
            </a:r>
            <a:r>
              <a:rPr lang="en-US" noProof="0" dirty="0"/>
              <a:t>-center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71C6000-20A6-4C43-9176-51F6D511C2A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96220" y="2874768"/>
            <a:ext cx="3229311" cy="896298"/>
          </a:xfrm>
        </p:spPr>
        <p:txBody>
          <a:bodyPr/>
          <a:lstStyle/>
          <a:p>
            <a:r>
              <a:rPr lang="en-US" noProof="0" dirty="0"/>
              <a:t>Innovative </a:t>
            </a:r>
            <a:r>
              <a:rPr lang="en-US" noProof="0" dirty="0" err="1"/>
              <a:t>Isolierglas-Lösungen</a:t>
            </a:r>
            <a:r>
              <a:rPr lang="en-US" noProof="0" dirty="0"/>
              <a:t> für das Fenster von morgen!</a:t>
            </a:r>
          </a:p>
        </p:txBody>
      </p:sp>
    </p:spTree>
    <p:extLst>
      <p:ext uri="{BB962C8B-B14F-4D97-AF65-F5344CB8AC3E}">
        <p14:creationId xmlns:p14="http://schemas.microsoft.com/office/powerpoint/2010/main" val="11508093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/>
          <p:cNvSpPr>
            <a:spLocks noGrp="1"/>
          </p:cNvSpPr>
          <p:nvPr>
            <p:ph type="title"/>
          </p:nvPr>
        </p:nvSpPr>
        <p:spPr>
          <a:xfrm>
            <a:off x="404321" y="240265"/>
            <a:ext cx="8172000" cy="615553"/>
          </a:xfrm>
        </p:spPr>
        <p:txBody>
          <a:bodyPr/>
          <a:lstStyle/>
          <a:p>
            <a:r>
              <a:rPr lang="fr-FR" dirty="0">
                <a:solidFill>
                  <a:srgbClr val="8C0046"/>
                </a:solidFill>
              </a:rPr>
              <a:t>Saint-Gobain</a:t>
            </a:r>
            <a:r>
              <a:rPr lang="fr-FR" dirty="0">
                <a:solidFill>
                  <a:srgbClr val="9C122E"/>
                </a:solidFill>
              </a:rPr>
              <a:t> </a:t>
            </a:r>
            <a:r>
              <a:rPr lang="fr-FR" dirty="0" err="1">
                <a:solidFill>
                  <a:srgbClr val="8C0046"/>
                </a:solidFill>
              </a:rPr>
              <a:t>Gruppe</a:t>
            </a:r>
            <a:br>
              <a:rPr lang="fr-FR" dirty="0"/>
            </a:br>
            <a:endParaRPr lang="fr-FR" dirty="0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52E7CA-940C-4B6E-9E73-0245BA95FC91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r>
              <a: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57575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/</a:t>
            </a:r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lvl="0">
              <a:defRPr/>
            </a:pPr>
            <a:r>
              <a:rPr lang="fr-FR" dirty="0">
                <a:solidFill>
                  <a:srgbClr val="000000"/>
                </a:solidFill>
              </a:rPr>
              <a:t>SAINT-GOBAIN ISOLIERGLAS-CENTER</a:t>
            </a:r>
          </a:p>
        </p:txBody>
      </p:sp>
      <p:sp>
        <p:nvSpPr>
          <p:cNvPr id="21" name="Espace réservé du texte 6"/>
          <p:cNvSpPr>
            <a:spLocks noGrp="1"/>
          </p:cNvSpPr>
          <p:nvPr>
            <p:ph type="body" sz="quarter" idx="13"/>
          </p:nvPr>
        </p:nvSpPr>
        <p:spPr>
          <a:xfrm>
            <a:off x="38316" y="517686"/>
            <a:ext cx="8049395" cy="322262"/>
          </a:xfrm>
        </p:spPr>
        <p:txBody>
          <a:bodyPr/>
          <a:lstStyle/>
          <a:p>
            <a:pPr marL="358775" lvl="1" indent="0">
              <a:buClr>
                <a:srgbClr val="8C0046"/>
              </a:buClr>
              <a:buNone/>
            </a:pPr>
            <a:r>
              <a:rPr lang="fr-FR" dirty="0"/>
              <a:t>Seit 1665 </a:t>
            </a:r>
            <a:r>
              <a:rPr lang="de-DE" altLang="de-DE" kern="0" dirty="0"/>
              <a:t>entwickelt und produziert </a:t>
            </a:r>
            <a:r>
              <a:rPr lang="de-DE" altLang="de-DE" b="1" kern="0" dirty="0"/>
              <a:t>SAINT-GOBAIN</a:t>
            </a:r>
            <a:r>
              <a:rPr lang="de-DE" altLang="de-DE" kern="0" dirty="0"/>
              <a:t> Glas für industrielle Anwendungen</a:t>
            </a:r>
          </a:p>
          <a:p>
            <a:pPr lvl="1"/>
            <a:endParaRPr lang="fr-FR" dirty="0"/>
          </a:p>
        </p:txBody>
      </p:sp>
      <p:grpSp>
        <p:nvGrpSpPr>
          <p:cNvPr id="53" name="Groupe 73"/>
          <p:cNvGrpSpPr/>
          <p:nvPr/>
        </p:nvGrpSpPr>
        <p:grpSpPr>
          <a:xfrm>
            <a:off x="705166" y="3508212"/>
            <a:ext cx="2124802" cy="834624"/>
            <a:chOff x="892199" y="4493872"/>
            <a:chExt cx="2392039" cy="939594"/>
          </a:xfrm>
        </p:grpSpPr>
        <p:sp>
          <p:nvSpPr>
            <p:cNvPr id="54" name="Rectangle : coins arrondis 9">
              <a:extLst>
                <a:ext uri="{FF2B5EF4-FFF2-40B4-BE49-F238E27FC236}">
                  <a16:creationId xmlns:a16="http://schemas.microsoft.com/office/drawing/2014/main" id="{8A93725B-99F9-4CA0-9BF6-78A6758B3A5B}"/>
                </a:ext>
              </a:extLst>
            </p:cNvPr>
            <p:cNvSpPr/>
            <p:nvPr/>
          </p:nvSpPr>
          <p:spPr>
            <a:xfrm>
              <a:off x="960642" y="4493872"/>
              <a:ext cx="2255154" cy="395461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17428C"/>
                </a:gs>
                <a:gs pos="99000">
                  <a:srgbClr val="219CDC"/>
                </a:gs>
              </a:gsLst>
              <a:lin ang="660000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NR. 1</a:t>
              </a:r>
            </a:p>
          </p:txBody>
        </p:sp>
        <p:sp>
          <p:nvSpPr>
            <p:cNvPr id="55" name="Rectangle 75">
              <a:extLst>
                <a:ext uri="{FF2B5EF4-FFF2-40B4-BE49-F238E27FC236}">
                  <a16:creationId xmlns:a16="http://schemas.microsoft.com/office/drawing/2014/main" id="{79616B98-D9DB-49A4-B02F-165BE927D1D0}"/>
                </a:ext>
              </a:extLst>
            </p:cNvPr>
            <p:cNvSpPr/>
            <p:nvPr/>
          </p:nvSpPr>
          <p:spPr>
            <a:xfrm>
              <a:off x="892199" y="4879096"/>
              <a:ext cx="2392039" cy="554370"/>
            </a:xfrm>
            <a:prstGeom prst="rect">
              <a:avLst/>
            </a:prstGeom>
          </p:spPr>
          <p:txBody>
            <a:bodyPr wrap="square" lIns="121915" tIns="60957" rIns="121915" bIns="60957">
              <a:spAutoFit/>
            </a:bodyPr>
            <a:lstStyle/>
            <a:p>
              <a:pPr marL="0" marR="0" lvl="0" indent="0" algn="r" defTabSz="6095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Europäischer</a:t>
              </a: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  <a:r>
                <a:rPr kumimoji="0" lang="en-US" sz="12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Marktführer</a:t>
              </a: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in der </a:t>
              </a:r>
              <a:r>
                <a:rPr kumimoji="0" lang="en-US" sz="12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Glasherstellung</a:t>
              </a: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</a:p>
          </p:txBody>
        </p:sp>
      </p:grpSp>
      <p:grpSp>
        <p:nvGrpSpPr>
          <p:cNvPr id="56" name="Groupe 76"/>
          <p:cNvGrpSpPr/>
          <p:nvPr/>
        </p:nvGrpSpPr>
        <p:grpSpPr>
          <a:xfrm>
            <a:off x="6012452" y="847439"/>
            <a:ext cx="2175708" cy="616733"/>
            <a:chOff x="4351317" y="5160812"/>
            <a:chExt cx="3019902" cy="705615"/>
          </a:xfrm>
        </p:grpSpPr>
        <p:sp>
          <p:nvSpPr>
            <p:cNvPr id="57" name="Rectangle : coins arrondis 12">
              <a:extLst>
                <a:ext uri="{FF2B5EF4-FFF2-40B4-BE49-F238E27FC236}">
                  <a16:creationId xmlns:a16="http://schemas.microsoft.com/office/drawing/2014/main" id="{CC27640F-5D49-4F3A-9C67-5041AC564BB4}"/>
                </a:ext>
              </a:extLst>
            </p:cNvPr>
            <p:cNvSpPr/>
            <p:nvPr/>
          </p:nvSpPr>
          <p:spPr>
            <a:xfrm>
              <a:off x="4408565" y="5470967"/>
              <a:ext cx="2905405" cy="39546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67B9B0"/>
                </a:gs>
                <a:gs pos="99000">
                  <a:srgbClr val="219CDC"/>
                </a:gs>
              </a:gsLst>
              <a:lin ang="660000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161.000 Mitarbeiter</a:t>
              </a:r>
            </a:p>
          </p:txBody>
        </p:sp>
        <p:sp>
          <p:nvSpPr>
            <p:cNvPr id="58" name="Rectangle 78">
              <a:extLst>
                <a:ext uri="{FF2B5EF4-FFF2-40B4-BE49-F238E27FC236}">
                  <a16:creationId xmlns:a16="http://schemas.microsoft.com/office/drawing/2014/main" id="{88399621-F0CC-4A0A-906A-91D117129065}"/>
                </a:ext>
              </a:extLst>
            </p:cNvPr>
            <p:cNvSpPr/>
            <p:nvPr/>
          </p:nvSpPr>
          <p:spPr>
            <a:xfrm>
              <a:off x="4351317" y="5160812"/>
              <a:ext cx="3019902" cy="352126"/>
            </a:xfrm>
            <a:prstGeom prst="rect">
              <a:avLst/>
            </a:prstGeom>
          </p:spPr>
          <p:txBody>
            <a:bodyPr wrap="square" lIns="121915" tIns="60957" rIns="121915" bIns="60957">
              <a:spAutoFit/>
            </a:bodyPr>
            <a:lstStyle/>
            <a:p>
              <a:pPr marL="0" marR="0" lvl="0" indent="0" algn="l" defTabSz="6095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Mehr</a:t>
              </a: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  <a:r>
                <a:rPr kumimoji="0" lang="en-US" sz="12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als</a:t>
              </a: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59" name="Groupe 79"/>
          <p:cNvGrpSpPr/>
          <p:nvPr/>
        </p:nvGrpSpPr>
        <p:grpSpPr>
          <a:xfrm>
            <a:off x="6400514" y="2116464"/>
            <a:ext cx="2339165" cy="660310"/>
            <a:chOff x="8815547" y="2796095"/>
            <a:chExt cx="2616798" cy="743358"/>
          </a:xfrm>
        </p:grpSpPr>
        <p:sp>
          <p:nvSpPr>
            <p:cNvPr id="60" name="Rectangle : coins arrondis 13">
              <a:extLst>
                <a:ext uri="{FF2B5EF4-FFF2-40B4-BE49-F238E27FC236}">
                  <a16:creationId xmlns:a16="http://schemas.microsoft.com/office/drawing/2014/main" id="{1A079480-7A81-4587-8878-016E026B61FA}"/>
                </a:ext>
              </a:extLst>
            </p:cNvPr>
            <p:cNvSpPr/>
            <p:nvPr/>
          </p:nvSpPr>
          <p:spPr>
            <a:xfrm>
              <a:off x="8861276" y="3143993"/>
              <a:ext cx="1716319" cy="39546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17428C"/>
                </a:gs>
                <a:gs pos="99000">
                  <a:srgbClr val="219CDC"/>
                </a:gs>
              </a:gsLst>
              <a:lin ang="660000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80 Länder</a:t>
              </a:r>
            </a:p>
          </p:txBody>
        </p:sp>
        <p:sp>
          <p:nvSpPr>
            <p:cNvPr id="61" name="Rectangle 81">
              <a:extLst>
                <a:ext uri="{FF2B5EF4-FFF2-40B4-BE49-F238E27FC236}">
                  <a16:creationId xmlns:a16="http://schemas.microsoft.com/office/drawing/2014/main" id="{135E0860-02EE-4708-9A4F-409486DDC6AF}"/>
                </a:ext>
              </a:extLst>
            </p:cNvPr>
            <p:cNvSpPr/>
            <p:nvPr/>
          </p:nvSpPr>
          <p:spPr>
            <a:xfrm>
              <a:off x="8815547" y="2796095"/>
              <a:ext cx="2616798" cy="346480"/>
            </a:xfrm>
            <a:prstGeom prst="rect">
              <a:avLst/>
            </a:prstGeom>
          </p:spPr>
          <p:txBody>
            <a:bodyPr wrap="square" lIns="121915" tIns="60957" rIns="121915" bIns="60957">
              <a:spAutoFit/>
            </a:bodyPr>
            <a:lstStyle/>
            <a:p>
              <a:pPr marL="0" marR="0" lvl="0" indent="0" algn="l" defTabSz="6095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Weltweit</a:t>
              </a: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in</a:t>
              </a:r>
            </a:p>
          </p:txBody>
        </p:sp>
      </p:grpSp>
      <p:grpSp>
        <p:nvGrpSpPr>
          <p:cNvPr id="62" name="Groupe 82"/>
          <p:cNvGrpSpPr/>
          <p:nvPr/>
        </p:nvGrpSpPr>
        <p:grpSpPr>
          <a:xfrm>
            <a:off x="404321" y="2109494"/>
            <a:ext cx="2009834" cy="601500"/>
            <a:chOff x="1182218" y="2548695"/>
            <a:chExt cx="3192668" cy="850276"/>
          </a:xfrm>
        </p:grpSpPr>
        <p:sp>
          <p:nvSpPr>
            <p:cNvPr id="63" name="Rectangle : coins arrondis 78">
              <a:extLst>
                <a:ext uri="{FF2B5EF4-FFF2-40B4-BE49-F238E27FC236}">
                  <a16:creationId xmlns:a16="http://schemas.microsoft.com/office/drawing/2014/main" id="{0C3760BE-68F9-46B8-AF97-A124F8899481}"/>
                </a:ext>
              </a:extLst>
            </p:cNvPr>
            <p:cNvSpPr/>
            <p:nvPr/>
          </p:nvSpPr>
          <p:spPr>
            <a:xfrm>
              <a:off x="1182218" y="2998093"/>
              <a:ext cx="3118793" cy="400878"/>
            </a:xfrm>
            <a:prstGeom prst="roundRect">
              <a:avLst>
                <a:gd name="adj" fmla="val 50000"/>
              </a:avLst>
            </a:prstGeom>
            <a:solidFill>
              <a:srgbClr val="8C004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360 Jahre </a:t>
              </a:r>
              <a:r>
                <a:rPr kumimoji="0" lang="en-US" sz="14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Geschichte</a:t>
              </a:r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4" name="Rectangle 84">
              <a:extLst>
                <a:ext uri="{FF2B5EF4-FFF2-40B4-BE49-F238E27FC236}">
                  <a16:creationId xmlns:a16="http://schemas.microsoft.com/office/drawing/2014/main" id="{927BDD1B-9648-4EE6-9075-4424EBE8CD59}"/>
                </a:ext>
              </a:extLst>
            </p:cNvPr>
            <p:cNvSpPr/>
            <p:nvPr/>
          </p:nvSpPr>
          <p:spPr>
            <a:xfrm>
              <a:off x="1182218" y="2548695"/>
              <a:ext cx="3192668" cy="435063"/>
            </a:xfrm>
            <a:prstGeom prst="rect">
              <a:avLst/>
            </a:prstGeom>
          </p:spPr>
          <p:txBody>
            <a:bodyPr wrap="square" lIns="121915" tIns="60957" rIns="121915" bIns="60957" anchor="t">
              <a:spAutoFit/>
            </a:bodyPr>
            <a:lstStyle/>
            <a:p>
              <a:pPr marL="0" marR="0" lvl="0" indent="0" algn="r" defTabSz="6095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Gründung</a:t>
              </a: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1665</a:t>
              </a:r>
            </a:p>
          </p:txBody>
        </p:sp>
      </p:grpSp>
      <p:grpSp>
        <p:nvGrpSpPr>
          <p:cNvPr id="65" name="Groupe 85"/>
          <p:cNvGrpSpPr/>
          <p:nvPr/>
        </p:nvGrpSpPr>
        <p:grpSpPr>
          <a:xfrm>
            <a:off x="3242940" y="4308195"/>
            <a:ext cx="3323708" cy="789894"/>
            <a:chOff x="8495301" y="978553"/>
            <a:chExt cx="3741732" cy="889239"/>
          </a:xfrm>
        </p:grpSpPr>
        <p:sp>
          <p:nvSpPr>
            <p:cNvPr id="66" name="Rectangle : coins arrondis 14">
              <a:extLst>
                <a:ext uri="{FF2B5EF4-FFF2-40B4-BE49-F238E27FC236}">
                  <a16:creationId xmlns:a16="http://schemas.microsoft.com/office/drawing/2014/main" id="{2A5468D1-9E30-4EDE-8ADA-1CE9FFDC1F61}"/>
                </a:ext>
              </a:extLst>
            </p:cNvPr>
            <p:cNvSpPr/>
            <p:nvPr/>
          </p:nvSpPr>
          <p:spPr>
            <a:xfrm>
              <a:off x="8495301" y="978553"/>
              <a:ext cx="2562764" cy="39546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67B9B0"/>
                </a:gs>
                <a:gs pos="99000">
                  <a:srgbClr val="219CDC"/>
                </a:gs>
              </a:gsLst>
              <a:lin ang="660000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1.104 </a:t>
              </a:r>
              <a:r>
                <a:rPr kumimoji="0" lang="en-US" sz="13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Produktionsstandorte</a:t>
              </a:r>
              <a:endParaRPr kumimoji="0" lang="en-US" sz="13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7" name="Rectangle 87">
              <a:extLst>
                <a:ext uri="{FF2B5EF4-FFF2-40B4-BE49-F238E27FC236}">
                  <a16:creationId xmlns:a16="http://schemas.microsoft.com/office/drawing/2014/main" id="{5DA51A2E-9332-4907-9EA1-B885D1F76028}"/>
                </a:ext>
              </a:extLst>
            </p:cNvPr>
            <p:cNvSpPr/>
            <p:nvPr/>
          </p:nvSpPr>
          <p:spPr>
            <a:xfrm>
              <a:off x="9140316" y="1313422"/>
              <a:ext cx="3096717" cy="554370"/>
            </a:xfrm>
            <a:prstGeom prst="rect">
              <a:avLst/>
            </a:prstGeom>
          </p:spPr>
          <p:txBody>
            <a:bodyPr wrap="square" lIns="121915" tIns="60957" rIns="121915" bIns="60957" anchor="t">
              <a:spAutoFit/>
            </a:bodyPr>
            <a:lstStyle/>
            <a:p>
              <a:pPr marL="0" marR="0" lvl="0" indent="0" algn="ctr" defTabSz="6095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weltweit</a:t>
              </a:r>
            </a:p>
            <a:p>
              <a:pPr marL="0" marR="0" lvl="0" indent="0" algn="ctr" defTabSz="6095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17428C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</a:t>
              </a:r>
            </a:p>
          </p:txBody>
        </p:sp>
      </p:grpSp>
      <p:grpSp>
        <p:nvGrpSpPr>
          <p:cNvPr id="68" name="Groupe 88"/>
          <p:cNvGrpSpPr/>
          <p:nvPr/>
        </p:nvGrpSpPr>
        <p:grpSpPr>
          <a:xfrm>
            <a:off x="-188630" y="1129487"/>
            <a:ext cx="2977537" cy="585284"/>
            <a:chOff x="428201" y="1509275"/>
            <a:chExt cx="3863367" cy="796908"/>
          </a:xfrm>
        </p:grpSpPr>
        <p:sp>
          <p:nvSpPr>
            <p:cNvPr id="69" name="Rectangle : coins arrondis 10">
              <a:extLst>
                <a:ext uri="{FF2B5EF4-FFF2-40B4-BE49-F238E27FC236}">
                  <a16:creationId xmlns:a16="http://schemas.microsoft.com/office/drawing/2014/main" id="{21C3C4DB-610D-49CA-9F8D-66089DA8FC1F}"/>
                </a:ext>
              </a:extLst>
            </p:cNvPr>
            <p:cNvSpPr/>
            <p:nvPr/>
          </p:nvSpPr>
          <p:spPr>
            <a:xfrm>
              <a:off x="1697400" y="1509275"/>
              <a:ext cx="2562757" cy="39546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67B9B0"/>
                </a:gs>
                <a:gs pos="99000">
                  <a:srgbClr val="219CDC"/>
                </a:gs>
              </a:gsLst>
              <a:lin ang="660000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€ 46,6 MRD</a:t>
              </a:r>
            </a:p>
          </p:txBody>
        </p:sp>
        <p:sp>
          <p:nvSpPr>
            <p:cNvPr id="70" name="ZoneTexte 90"/>
            <p:cNvSpPr txBox="1"/>
            <p:nvPr/>
          </p:nvSpPr>
          <p:spPr>
            <a:xfrm>
              <a:off x="428201" y="1929028"/>
              <a:ext cx="3863367" cy="3771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Umsatz in 2024</a:t>
              </a:r>
            </a:p>
          </p:txBody>
        </p:sp>
      </p:grpSp>
      <p:cxnSp>
        <p:nvCxnSpPr>
          <p:cNvPr id="71" name="Connecteur droit 98">
            <a:extLst>
              <a:ext uri="{FF2B5EF4-FFF2-40B4-BE49-F238E27FC236}">
                <a16:creationId xmlns:a16="http://schemas.microsoft.com/office/drawing/2014/main" id="{8176BAD3-47D7-4B45-AF82-FF69899CE69C}"/>
              </a:ext>
            </a:extLst>
          </p:cNvPr>
          <p:cNvCxnSpPr>
            <a:cxnSpLocks/>
            <a:stCxn id="60" idx="1"/>
            <a:endCxn id="113" idx="6"/>
          </p:cNvCxnSpPr>
          <p:nvPr/>
        </p:nvCxnSpPr>
        <p:spPr>
          <a:xfrm flipH="1" flipV="1">
            <a:off x="5375721" y="2583446"/>
            <a:ext cx="1065670" cy="17689"/>
          </a:xfrm>
          <a:prstGeom prst="line">
            <a:avLst/>
          </a:prstGeom>
          <a:noFill/>
          <a:ln w="22225" cap="rnd" cmpd="sng" algn="ctr">
            <a:solidFill>
              <a:srgbClr val="005EB8"/>
            </a:solidFill>
            <a:prstDash val="sysDot"/>
            <a:round/>
            <a:headEnd type="oval"/>
          </a:ln>
          <a:effectLst/>
        </p:spPr>
      </p:cxnSp>
      <p:cxnSp>
        <p:nvCxnSpPr>
          <p:cNvPr id="72" name="Connecteur droit 99">
            <a:extLst>
              <a:ext uri="{FF2B5EF4-FFF2-40B4-BE49-F238E27FC236}">
                <a16:creationId xmlns:a16="http://schemas.microsoft.com/office/drawing/2014/main" id="{8176BAD3-47D7-4B45-AF82-FF69899CE69C}"/>
              </a:ext>
            </a:extLst>
          </p:cNvPr>
          <p:cNvCxnSpPr>
            <a:cxnSpLocks/>
            <a:stCxn id="57" idx="1"/>
            <a:endCxn id="113" idx="7"/>
          </p:cNvCxnSpPr>
          <p:nvPr/>
        </p:nvCxnSpPr>
        <p:spPr>
          <a:xfrm flipH="1">
            <a:off x="5081388" y="1291349"/>
            <a:ext cx="972309" cy="638188"/>
          </a:xfrm>
          <a:prstGeom prst="line">
            <a:avLst/>
          </a:prstGeom>
          <a:noFill/>
          <a:ln w="22225" cap="rnd" cmpd="sng" algn="ctr">
            <a:solidFill>
              <a:srgbClr val="8ECDEC"/>
            </a:solidFill>
            <a:prstDash val="sysDot"/>
            <a:round/>
            <a:headEnd type="oval"/>
          </a:ln>
          <a:effectLst/>
        </p:spPr>
      </p:cxnSp>
      <p:cxnSp>
        <p:nvCxnSpPr>
          <p:cNvPr id="74" name="Connecteur droit 101">
            <a:extLst>
              <a:ext uri="{FF2B5EF4-FFF2-40B4-BE49-F238E27FC236}">
                <a16:creationId xmlns:a16="http://schemas.microsoft.com/office/drawing/2014/main" id="{8176BAD3-47D7-4B45-AF82-FF69899CE69C}"/>
              </a:ext>
            </a:extLst>
          </p:cNvPr>
          <p:cNvCxnSpPr>
            <a:cxnSpLocks/>
            <a:stCxn id="63" idx="3"/>
            <a:endCxn id="113" idx="2"/>
          </p:cNvCxnSpPr>
          <p:nvPr/>
        </p:nvCxnSpPr>
        <p:spPr>
          <a:xfrm>
            <a:off x="2367650" y="2569200"/>
            <a:ext cx="998238" cy="14246"/>
          </a:xfrm>
          <a:prstGeom prst="line">
            <a:avLst/>
          </a:prstGeom>
          <a:noFill/>
          <a:ln w="22225" cap="rnd" cmpd="sng" algn="ctr">
            <a:solidFill>
              <a:srgbClr val="CE1431"/>
            </a:solidFill>
            <a:prstDash val="sysDot"/>
            <a:round/>
            <a:headEnd type="oval"/>
          </a:ln>
          <a:effectLst/>
        </p:spPr>
      </p:cxnSp>
      <p:cxnSp>
        <p:nvCxnSpPr>
          <p:cNvPr id="75" name="Connecteur droit 102">
            <a:extLst>
              <a:ext uri="{FF2B5EF4-FFF2-40B4-BE49-F238E27FC236}">
                <a16:creationId xmlns:a16="http://schemas.microsoft.com/office/drawing/2014/main" id="{8176BAD3-47D7-4B45-AF82-FF69899CE69C}"/>
              </a:ext>
            </a:extLst>
          </p:cNvPr>
          <p:cNvCxnSpPr>
            <a:cxnSpLocks/>
            <a:stCxn id="69" idx="3"/>
            <a:endCxn id="113" idx="1"/>
          </p:cNvCxnSpPr>
          <p:nvPr/>
        </p:nvCxnSpPr>
        <p:spPr>
          <a:xfrm>
            <a:off x="2764698" y="1274709"/>
            <a:ext cx="895523" cy="654828"/>
          </a:xfrm>
          <a:prstGeom prst="line">
            <a:avLst/>
          </a:prstGeom>
          <a:noFill/>
          <a:ln w="22225" cap="rnd" cmpd="sng" algn="ctr">
            <a:solidFill>
              <a:srgbClr val="8ECDEC"/>
            </a:solidFill>
            <a:prstDash val="sysDot"/>
            <a:round/>
            <a:headEnd type="oval"/>
          </a:ln>
          <a:effectLst/>
        </p:spPr>
      </p:cxnSp>
      <p:cxnSp>
        <p:nvCxnSpPr>
          <p:cNvPr id="76" name="Connecteur droit 103">
            <a:extLst>
              <a:ext uri="{FF2B5EF4-FFF2-40B4-BE49-F238E27FC236}">
                <a16:creationId xmlns:a16="http://schemas.microsoft.com/office/drawing/2014/main" id="{8176BAD3-47D7-4B45-AF82-FF69899CE69C}"/>
              </a:ext>
            </a:extLst>
          </p:cNvPr>
          <p:cNvCxnSpPr>
            <a:cxnSpLocks/>
            <a:stCxn id="66" idx="0"/>
            <a:endCxn id="113" idx="4"/>
          </p:cNvCxnSpPr>
          <p:nvPr/>
        </p:nvCxnSpPr>
        <p:spPr>
          <a:xfrm flipH="1" flipV="1">
            <a:off x="4370805" y="3508212"/>
            <a:ext cx="10362" cy="799983"/>
          </a:xfrm>
          <a:prstGeom prst="line">
            <a:avLst/>
          </a:prstGeom>
          <a:noFill/>
          <a:ln w="22225" cap="rnd" cmpd="sng" algn="ctr">
            <a:solidFill>
              <a:srgbClr val="8ECDEC"/>
            </a:solidFill>
            <a:prstDash val="sysDot"/>
            <a:round/>
            <a:headEnd type="oval"/>
          </a:ln>
          <a:effectLst/>
        </p:spPr>
      </p:cxnSp>
      <p:grpSp>
        <p:nvGrpSpPr>
          <p:cNvPr id="78" name="Groupe 105"/>
          <p:cNvGrpSpPr/>
          <p:nvPr/>
        </p:nvGrpSpPr>
        <p:grpSpPr>
          <a:xfrm>
            <a:off x="6046957" y="3444605"/>
            <a:ext cx="2461329" cy="808709"/>
            <a:chOff x="8028114" y="4440922"/>
            <a:chExt cx="2689884" cy="895419"/>
          </a:xfrm>
        </p:grpSpPr>
        <p:sp>
          <p:nvSpPr>
            <p:cNvPr id="79" name="Rectangle : coins arrondis 78">
              <a:extLst>
                <a:ext uri="{FF2B5EF4-FFF2-40B4-BE49-F238E27FC236}">
                  <a16:creationId xmlns:a16="http://schemas.microsoft.com/office/drawing/2014/main" id="{0C3760BE-68F9-46B8-AF97-A124F8899481}"/>
                </a:ext>
              </a:extLst>
            </p:cNvPr>
            <p:cNvSpPr/>
            <p:nvPr/>
          </p:nvSpPr>
          <p:spPr>
            <a:xfrm>
              <a:off x="8028114" y="4440922"/>
              <a:ext cx="2624790" cy="555953"/>
            </a:xfrm>
            <a:prstGeom prst="roundRect">
              <a:avLst>
                <a:gd name="adj" fmla="val 50000"/>
              </a:avLst>
            </a:prstGeom>
            <a:solidFill>
              <a:srgbClr val="8C004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TOP 100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innovativsten</a:t>
              </a:r>
              <a:r>
                <a:rPr kumimoji="0" lang="en-US" sz="13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  <a:r>
                <a:rPr kumimoji="0" lang="en-US" sz="13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Unternehmen</a:t>
              </a:r>
              <a:r>
                <a:rPr kumimoji="0" lang="en-US" sz="13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80" name="Rectangle 107">
              <a:extLst>
                <a:ext uri="{FF2B5EF4-FFF2-40B4-BE49-F238E27FC236}">
                  <a16:creationId xmlns:a16="http://schemas.microsoft.com/office/drawing/2014/main" id="{88399621-F0CC-4A0A-906A-91D117129065}"/>
                </a:ext>
              </a:extLst>
            </p:cNvPr>
            <p:cNvSpPr/>
            <p:nvPr/>
          </p:nvSpPr>
          <p:spPr>
            <a:xfrm>
              <a:off x="8088635" y="4995571"/>
              <a:ext cx="2629363" cy="340770"/>
            </a:xfrm>
            <a:prstGeom prst="rect">
              <a:avLst/>
            </a:prstGeom>
          </p:spPr>
          <p:txBody>
            <a:bodyPr wrap="square" lIns="121915" tIns="60957" rIns="121915" bIns="60957">
              <a:spAutoFit/>
            </a:bodyPr>
            <a:lstStyle/>
            <a:p>
              <a:pPr marL="0" marR="0" lvl="0" indent="0" algn="l" defTabSz="6095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w</a:t>
              </a:r>
              <a:r>
                <a:rPr kumimoji="0" lang="en-US" sz="12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eltweit</a:t>
              </a: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, </a:t>
              </a:r>
              <a:r>
                <a:rPr kumimoji="0" lang="en-US" sz="12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seit</a:t>
              </a: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  <a:r>
                <a:rPr kumimoji="0" lang="en-US" sz="12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mehreren</a:t>
              </a: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  <a:r>
                <a:rPr kumimoji="0" lang="en-US" sz="12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Jahren</a:t>
              </a: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pic>
        <p:nvPicPr>
          <p:cNvPr id="97" name="Imag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850" y="1996441"/>
            <a:ext cx="1797344" cy="788585"/>
          </a:xfrm>
          <a:prstGeom prst="rect">
            <a:avLst/>
          </a:prstGeom>
        </p:spPr>
      </p:pic>
      <p:sp>
        <p:nvSpPr>
          <p:cNvPr id="110" name="Rectangle 87">
            <a:extLst>
              <a:ext uri="{FF2B5EF4-FFF2-40B4-BE49-F238E27FC236}">
                <a16:creationId xmlns:a16="http://schemas.microsoft.com/office/drawing/2014/main" id="{5DA51A2E-9332-4907-9EA1-B885D1F76028}"/>
              </a:ext>
            </a:extLst>
          </p:cNvPr>
          <p:cNvSpPr/>
          <p:nvPr/>
        </p:nvSpPr>
        <p:spPr>
          <a:xfrm>
            <a:off x="2175675" y="4043825"/>
            <a:ext cx="2750753" cy="492436"/>
          </a:xfrm>
          <a:prstGeom prst="rect">
            <a:avLst/>
          </a:prstGeom>
        </p:spPr>
        <p:txBody>
          <a:bodyPr wrap="square" lIns="121915" tIns="60957" rIns="121915" bIns="60957" anchor="t">
            <a:spAutoFit/>
          </a:bodyPr>
          <a:lstStyle/>
          <a:p>
            <a:pPr marL="0" marR="0" lvl="0" indent="0" algn="ctr" defTabSz="6095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Rund</a:t>
            </a:r>
          </a:p>
          <a:p>
            <a:pPr marL="0" marR="0" lvl="0" indent="0" algn="ctr" defTabSz="6095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0" cap="none" spc="0" normalizeH="0" baseline="0" noProof="0" dirty="0">
                <a:ln>
                  <a:noFill/>
                </a:ln>
                <a:solidFill>
                  <a:srgbClr val="17428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</a:p>
        </p:txBody>
      </p:sp>
      <p:sp>
        <p:nvSpPr>
          <p:cNvPr id="113" name="Ellipse 112"/>
          <p:cNvSpPr/>
          <p:nvPr/>
        </p:nvSpPr>
        <p:spPr>
          <a:xfrm>
            <a:off x="3365888" y="1658679"/>
            <a:ext cx="2009833" cy="1849533"/>
          </a:xfrm>
          <a:prstGeom prst="ellipse">
            <a:avLst/>
          </a:prstGeom>
          <a:noFill/>
          <a:ln>
            <a:solidFill>
              <a:srgbClr val="8ECDE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77" name="Connecteur droit 104">
            <a:extLst>
              <a:ext uri="{FF2B5EF4-FFF2-40B4-BE49-F238E27FC236}">
                <a16:creationId xmlns:a16="http://schemas.microsoft.com/office/drawing/2014/main" id="{8176BAD3-47D7-4B45-AF82-FF69899CE69C}"/>
              </a:ext>
            </a:extLst>
          </p:cNvPr>
          <p:cNvCxnSpPr>
            <a:cxnSpLocks/>
            <a:stCxn id="79" idx="1"/>
            <a:endCxn id="113" idx="5"/>
          </p:cNvCxnSpPr>
          <p:nvPr/>
        </p:nvCxnSpPr>
        <p:spPr>
          <a:xfrm flipH="1" flipV="1">
            <a:off x="5081388" y="3237354"/>
            <a:ext cx="965569" cy="458309"/>
          </a:xfrm>
          <a:prstGeom prst="line">
            <a:avLst/>
          </a:prstGeom>
          <a:noFill/>
          <a:ln w="22225" cap="rnd" cmpd="sng" algn="ctr">
            <a:solidFill>
              <a:srgbClr val="CE1431"/>
            </a:solidFill>
            <a:prstDash val="sysDot"/>
            <a:round/>
            <a:headEnd type="oval"/>
          </a:ln>
          <a:effectLst/>
        </p:spPr>
      </p:cxnSp>
      <p:cxnSp>
        <p:nvCxnSpPr>
          <p:cNvPr id="73" name="Connecteur droit 100">
            <a:extLst>
              <a:ext uri="{FF2B5EF4-FFF2-40B4-BE49-F238E27FC236}">
                <a16:creationId xmlns:a16="http://schemas.microsoft.com/office/drawing/2014/main" id="{8176BAD3-47D7-4B45-AF82-FF69899CE69C}"/>
              </a:ext>
            </a:extLst>
          </p:cNvPr>
          <p:cNvCxnSpPr>
            <a:cxnSpLocks/>
            <a:stCxn id="54" idx="3"/>
            <a:endCxn id="113" idx="3"/>
          </p:cNvCxnSpPr>
          <p:nvPr/>
        </p:nvCxnSpPr>
        <p:spPr>
          <a:xfrm flipV="1">
            <a:off x="2769173" y="3237354"/>
            <a:ext cx="891048" cy="446499"/>
          </a:xfrm>
          <a:prstGeom prst="line">
            <a:avLst/>
          </a:prstGeom>
          <a:noFill/>
          <a:ln w="22225" cap="rnd" cmpd="sng" algn="ctr">
            <a:solidFill>
              <a:srgbClr val="005EB8"/>
            </a:solidFill>
            <a:prstDash val="sysDot"/>
            <a:round/>
            <a:headEnd type="oval"/>
          </a:ln>
          <a:effectLst/>
        </p:spPr>
      </p:cxnSp>
    </p:spTree>
    <p:extLst>
      <p:ext uri="{BB962C8B-B14F-4D97-AF65-F5344CB8AC3E}">
        <p14:creationId xmlns:p14="http://schemas.microsoft.com/office/powerpoint/2010/main" val="41507653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FE13A662-A43F-405B-88C4-27447018EB2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76238" y="635193"/>
            <a:ext cx="7973765" cy="288000"/>
          </a:xfrm>
        </p:spPr>
        <p:txBody>
          <a:bodyPr/>
          <a:lstStyle/>
          <a:p>
            <a:r>
              <a:rPr lang="de-DE" dirty="0"/>
              <a:t>Eine starke Gruppe mit regionaler sowie globaler Präsenz </a:t>
            </a:r>
            <a:endParaRPr lang="fr-FR" dirty="0"/>
          </a:p>
          <a:p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CA31AAF-0584-4877-998E-A3DF4C2AACA2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SAINT-GOBAIN ISOLIERGLAS-CENTER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7B97447-C169-4967-AE8E-D34347356D92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52E7CA-940C-4B6E-9E73-0245BA95FC91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/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F2441A66-E967-46C3-9E0F-76018E78CD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403" y="281419"/>
            <a:ext cx="7973764" cy="307777"/>
          </a:xfrm>
        </p:spPr>
        <p:txBody>
          <a:bodyPr/>
          <a:lstStyle/>
          <a:p>
            <a:r>
              <a:rPr lang="de-DE" dirty="0"/>
              <a:t>Saint </a:t>
            </a:r>
            <a:r>
              <a:rPr lang="de-DE" dirty="0" err="1"/>
              <a:t>gobain</a:t>
            </a:r>
            <a:r>
              <a:rPr lang="de-DE" dirty="0"/>
              <a:t> gruppe</a:t>
            </a:r>
          </a:p>
        </p:txBody>
      </p:sp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2584B48E-CA51-1CFB-F6B8-B5D5F1013F6F}"/>
              </a:ext>
            </a:extLst>
          </p:cNvPr>
          <p:cNvGrpSpPr/>
          <p:nvPr/>
        </p:nvGrpSpPr>
        <p:grpSpPr>
          <a:xfrm>
            <a:off x="178403" y="1014333"/>
            <a:ext cx="8766219" cy="3183091"/>
            <a:chOff x="178403" y="1014333"/>
            <a:chExt cx="8766219" cy="3183091"/>
          </a:xfrm>
        </p:grpSpPr>
        <p:sp>
          <p:nvSpPr>
            <p:cNvPr id="98" name="Rectangle 93">
              <a:extLst>
                <a:ext uri="{FF2B5EF4-FFF2-40B4-BE49-F238E27FC236}">
                  <a16:creationId xmlns:a16="http://schemas.microsoft.com/office/drawing/2014/main" id="{E697C5FD-6933-5D21-4FB2-6BDD5F13C0B5}"/>
                </a:ext>
              </a:extLst>
            </p:cNvPr>
            <p:cNvSpPr/>
            <p:nvPr/>
          </p:nvSpPr>
          <p:spPr>
            <a:xfrm>
              <a:off x="930969" y="1083402"/>
              <a:ext cx="3236182" cy="52322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8C0046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Regionale</a:t>
              </a: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8C0046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  <a:r>
                <a:rPr kumimoji="0" lang="en-US" sz="14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8C0046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Unternehmen</a:t>
              </a: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8C0046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/ </a:t>
              </a:r>
              <a:r>
                <a:rPr kumimoji="0" lang="en-US" sz="14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8C0046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Marken</a:t>
              </a: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8C0046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:</a:t>
              </a:r>
              <a:b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8C0046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</a:b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gradFill>
                    <a:gsLst>
                      <a:gs pos="0">
                        <a:srgbClr val="CE142E"/>
                      </a:gs>
                      <a:gs pos="99000">
                        <a:srgbClr val="E5531A"/>
                      </a:gs>
                    </a:gsLst>
                    <a:lin ang="2400000" scaled="0"/>
                  </a:gra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 </a:t>
              </a:r>
            </a:p>
          </p:txBody>
        </p:sp>
        <p:grpSp>
          <p:nvGrpSpPr>
            <p:cNvPr id="99" name="Groupe 104">
              <a:extLst>
                <a:ext uri="{FF2B5EF4-FFF2-40B4-BE49-F238E27FC236}">
                  <a16:creationId xmlns:a16="http://schemas.microsoft.com/office/drawing/2014/main" id="{5D412D7E-6071-CA36-E947-D0120247C28F}"/>
                </a:ext>
              </a:extLst>
            </p:cNvPr>
            <p:cNvGrpSpPr/>
            <p:nvPr/>
          </p:nvGrpSpPr>
          <p:grpSpPr>
            <a:xfrm>
              <a:off x="279799" y="1018860"/>
              <a:ext cx="478754" cy="478754"/>
              <a:chOff x="506243" y="1273304"/>
              <a:chExt cx="564542" cy="564542"/>
            </a:xfrm>
            <a:solidFill>
              <a:srgbClr val="8C0046"/>
            </a:solidFill>
          </p:grpSpPr>
          <p:sp>
            <p:nvSpPr>
              <p:cNvPr id="173" name="Ellipse 172">
                <a:extLst>
                  <a:ext uri="{FF2B5EF4-FFF2-40B4-BE49-F238E27FC236}">
                    <a16:creationId xmlns:a16="http://schemas.microsoft.com/office/drawing/2014/main" id="{318D24E9-2E94-29CD-53E1-821764B8E003}"/>
                  </a:ext>
                </a:extLst>
              </p:cNvPr>
              <p:cNvSpPr/>
              <p:nvPr/>
            </p:nvSpPr>
            <p:spPr>
              <a:xfrm>
                <a:off x="506243" y="1273304"/>
                <a:ext cx="564542" cy="564542"/>
              </a:xfrm>
              <a:prstGeom prst="ellipse">
                <a:avLst/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8C0046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grpSp>
            <p:nvGrpSpPr>
              <p:cNvPr id="174" name="Groupe 106">
                <a:extLst>
                  <a:ext uri="{FF2B5EF4-FFF2-40B4-BE49-F238E27FC236}">
                    <a16:creationId xmlns:a16="http://schemas.microsoft.com/office/drawing/2014/main" id="{4EB5C9B5-8B03-572B-4394-CA0A4D393092}"/>
                  </a:ext>
                </a:extLst>
              </p:cNvPr>
              <p:cNvGrpSpPr/>
              <p:nvPr/>
            </p:nvGrpSpPr>
            <p:grpSpPr>
              <a:xfrm>
                <a:off x="585899" y="1374958"/>
                <a:ext cx="355431" cy="340109"/>
                <a:chOff x="-1660677" y="-807196"/>
                <a:chExt cx="693119" cy="663239"/>
              </a:xfrm>
              <a:grpFill/>
            </p:grpSpPr>
            <p:sp>
              <p:nvSpPr>
                <p:cNvPr id="175" name="Forme libre : forme 107">
                  <a:extLst>
                    <a:ext uri="{FF2B5EF4-FFF2-40B4-BE49-F238E27FC236}">
                      <a16:creationId xmlns:a16="http://schemas.microsoft.com/office/drawing/2014/main" id="{4B72AE19-F12A-E892-705D-D4185364A7CA}"/>
                    </a:ext>
                  </a:extLst>
                </p:cNvPr>
                <p:cNvSpPr/>
                <p:nvPr/>
              </p:nvSpPr>
              <p:spPr>
                <a:xfrm>
                  <a:off x="-1269376" y="-807182"/>
                  <a:ext cx="296856" cy="147516"/>
                </a:xfrm>
                <a:custGeom>
                  <a:avLst/>
                  <a:gdLst>
                    <a:gd name="connsiteX0" fmla="*/ 0 w 296856"/>
                    <a:gd name="connsiteY0" fmla="*/ 0 h 147516"/>
                    <a:gd name="connsiteX1" fmla="*/ 296856 w 296856"/>
                    <a:gd name="connsiteY1" fmla="*/ 144466 h 1475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96856" h="147516">
                      <a:moveTo>
                        <a:pt x="0" y="0"/>
                      </a:moveTo>
                      <a:cubicBezTo>
                        <a:pt x="68380" y="0"/>
                        <a:pt x="90488" y="172345"/>
                        <a:pt x="296856" y="144466"/>
                      </a:cubicBezTo>
                    </a:path>
                  </a:pathLst>
                </a:custGeom>
                <a:grpFill/>
                <a:ln w="19050" cap="rnd">
                  <a:solidFill>
                    <a:sysClr val="window" lastClr="FFFFFF"/>
                  </a:solidFill>
                  <a:prstDash val="solid"/>
                  <a:round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8C0046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76" name="Forme libre : forme 108">
                  <a:extLst>
                    <a:ext uri="{FF2B5EF4-FFF2-40B4-BE49-F238E27FC236}">
                      <a16:creationId xmlns:a16="http://schemas.microsoft.com/office/drawing/2014/main" id="{B4CA33CA-E64B-50C9-B8AA-90A287FF6EB1}"/>
                    </a:ext>
                  </a:extLst>
                </p:cNvPr>
                <p:cNvSpPr/>
                <p:nvPr/>
              </p:nvSpPr>
              <p:spPr>
                <a:xfrm>
                  <a:off x="-1376532" y="-807196"/>
                  <a:ext cx="113614" cy="98557"/>
                </a:xfrm>
                <a:custGeom>
                  <a:avLst/>
                  <a:gdLst>
                    <a:gd name="connsiteX0" fmla="*/ 0 w 113614"/>
                    <a:gd name="connsiteY0" fmla="*/ 95264 h 98557"/>
                    <a:gd name="connsiteX1" fmla="*/ 113614 w 113614"/>
                    <a:gd name="connsiteY1" fmla="*/ 557 h 985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13614" h="98557">
                      <a:moveTo>
                        <a:pt x="0" y="95264"/>
                      </a:moveTo>
                      <a:cubicBezTo>
                        <a:pt x="84925" y="120667"/>
                        <a:pt x="56807" y="-9511"/>
                        <a:pt x="113614" y="557"/>
                      </a:cubicBezTo>
                    </a:path>
                  </a:pathLst>
                </a:custGeom>
                <a:grpFill/>
                <a:ln w="19050" cap="rnd">
                  <a:solidFill>
                    <a:sysClr val="window" lastClr="FFFFFF"/>
                  </a:solidFill>
                  <a:prstDash val="solid"/>
                  <a:round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8C0046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77" name="Forme libre : forme 109">
                  <a:extLst>
                    <a:ext uri="{FF2B5EF4-FFF2-40B4-BE49-F238E27FC236}">
                      <a16:creationId xmlns:a16="http://schemas.microsoft.com/office/drawing/2014/main" id="{E62159D1-4E98-F8C8-EAFA-DE738888946E}"/>
                    </a:ext>
                  </a:extLst>
                </p:cNvPr>
                <p:cNvSpPr/>
                <p:nvPr/>
              </p:nvSpPr>
              <p:spPr>
                <a:xfrm>
                  <a:off x="-1487660" y="-713229"/>
                  <a:ext cx="113195" cy="50535"/>
                </a:xfrm>
                <a:custGeom>
                  <a:avLst/>
                  <a:gdLst>
                    <a:gd name="connsiteX0" fmla="*/ 0 w 113195"/>
                    <a:gd name="connsiteY0" fmla="*/ 19604 h 50535"/>
                    <a:gd name="connsiteX1" fmla="*/ 113195 w 113195"/>
                    <a:gd name="connsiteY1" fmla="*/ 1878 h 505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13195" h="50535">
                      <a:moveTo>
                        <a:pt x="0" y="19604"/>
                      </a:moveTo>
                      <a:cubicBezTo>
                        <a:pt x="170259" y="105329"/>
                        <a:pt x="54854" y="-16277"/>
                        <a:pt x="113195" y="1878"/>
                      </a:cubicBezTo>
                    </a:path>
                  </a:pathLst>
                </a:custGeom>
                <a:grpFill/>
                <a:ln w="19050" cap="rnd">
                  <a:solidFill>
                    <a:sysClr val="window" lastClr="FFFFFF"/>
                  </a:solidFill>
                  <a:prstDash val="solid"/>
                  <a:round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8C0046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78" name="Forme libre : forme 110">
                  <a:extLst>
                    <a:ext uri="{FF2B5EF4-FFF2-40B4-BE49-F238E27FC236}">
                      <a16:creationId xmlns:a16="http://schemas.microsoft.com/office/drawing/2014/main" id="{31D8A8BD-9A14-5C8D-FB96-DEC7184D984A}"/>
                    </a:ext>
                  </a:extLst>
                </p:cNvPr>
                <p:cNvSpPr/>
                <p:nvPr/>
              </p:nvSpPr>
              <p:spPr>
                <a:xfrm>
                  <a:off x="-1578443" y="-692587"/>
                  <a:ext cx="95392" cy="79046"/>
                </a:xfrm>
                <a:custGeom>
                  <a:avLst/>
                  <a:gdLst>
                    <a:gd name="connsiteX0" fmla="*/ 0 w 95392"/>
                    <a:gd name="connsiteY0" fmla="*/ 60007 h 79046"/>
                    <a:gd name="connsiteX1" fmla="*/ 95393 w 95392"/>
                    <a:gd name="connsiteY1" fmla="*/ 0 h 790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392" h="79046">
                      <a:moveTo>
                        <a:pt x="0" y="60007"/>
                      </a:moveTo>
                      <a:cubicBezTo>
                        <a:pt x="163516" y="125787"/>
                        <a:pt x="30309" y="0"/>
                        <a:pt x="95393" y="0"/>
                      </a:cubicBezTo>
                    </a:path>
                  </a:pathLst>
                </a:custGeom>
                <a:grpFill/>
                <a:ln w="19050" cap="rnd">
                  <a:solidFill>
                    <a:sysClr val="window" lastClr="FFFFFF"/>
                  </a:solidFill>
                  <a:prstDash val="solid"/>
                  <a:round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8C0046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79" name="Forme libre : forme 111">
                  <a:extLst>
                    <a:ext uri="{FF2B5EF4-FFF2-40B4-BE49-F238E27FC236}">
                      <a16:creationId xmlns:a16="http://schemas.microsoft.com/office/drawing/2014/main" id="{D486F573-8826-BCCD-3E16-DD4F76E5BE6F}"/>
                    </a:ext>
                  </a:extLst>
                </p:cNvPr>
                <p:cNvSpPr/>
                <p:nvPr/>
              </p:nvSpPr>
              <p:spPr>
                <a:xfrm>
                  <a:off x="-1660677" y="-632579"/>
                  <a:ext cx="143451" cy="134559"/>
                </a:xfrm>
                <a:custGeom>
                  <a:avLst/>
                  <a:gdLst>
                    <a:gd name="connsiteX0" fmla="*/ 87435 w 143451"/>
                    <a:gd name="connsiteY0" fmla="*/ 0 h 134559"/>
                    <a:gd name="connsiteX1" fmla="*/ 143451 w 143451"/>
                    <a:gd name="connsiteY1" fmla="*/ 134560 h 1345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43451" h="134559">
                      <a:moveTo>
                        <a:pt x="87435" y="0"/>
                      </a:moveTo>
                      <a:cubicBezTo>
                        <a:pt x="-124639" y="46063"/>
                        <a:pt x="111705" y="97260"/>
                        <a:pt x="143451" y="134560"/>
                      </a:cubicBezTo>
                    </a:path>
                  </a:pathLst>
                </a:custGeom>
                <a:grpFill/>
                <a:ln w="19050" cap="rnd">
                  <a:solidFill>
                    <a:sysClr val="window" lastClr="FFFFFF"/>
                  </a:solidFill>
                  <a:prstDash val="solid"/>
                  <a:round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8C0046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80" name="Forme libre : forme 112">
                  <a:extLst>
                    <a:ext uri="{FF2B5EF4-FFF2-40B4-BE49-F238E27FC236}">
                      <a16:creationId xmlns:a16="http://schemas.microsoft.com/office/drawing/2014/main" id="{6DD32F1B-7676-B4AD-F4DA-E3A39EC92C92}"/>
                    </a:ext>
                  </a:extLst>
                </p:cNvPr>
                <p:cNvSpPr/>
                <p:nvPr/>
              </p:nvSpPr>
              <p:spPr>
                <a:xfrm>
                  <a:off x="-1529346" y="-505344"/>
                  <a:ext cx="95711" cy="170249"/>
                </a:xfrm>
                <a:custGeom>
                  <a:avLst/>
                  <a:gdLst>
                    <a:gd name="connsiteX0" fmla="*/ 95712 w 95711"/>
                    <a:gd name="connsiteY0" fmla="*/ 170250 h 170249"/>
                    <a:gd name="connsiteX1" fmla="*/ 5939 w 95711"/>
                    <a:gd name="connsiteY1" fmla="*/ 0 h 1702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711" h="170249">
                      <a:moveTo>
                        <a:pt x="95712" y="170250"/>
                      </a:moveTo>
                      <a:cubicBezTo>
                        <a:pt x="95712" y="72076"/>
                        <a:pt x="-28161" y="55350"/>
                        <a:pt x="5939" y="0"/>
                      </a:cubicBezTo>
                    </a:path>
                  </a:pathLst>
                </a:custGeom>
                <a:grpFill/>
                <a:ln w="19050" cap="rnd">
                  <a:solidFill>
                    <a:sysClr val="window" lastClr="FFFFFF"/>
                  </a:solidFill>
                  <a:prstDash val="solid"/>
                  <a:round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8C0046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81" name="Forme libre : forme 113">
                  <a:extLst>
                    <a:ext uri="{FF2B5EF4-FFF2-40B4-BE49-F238E27FC236}">
                      <a16:creationId xmlns:a16="http://schemas.microsoft.com/office/drawing/2014/main" id="{28E4B659-31EC-06AE-CBE7-14B13AE71440}"/>
                    </a:ext>
                  </a:extLst>
                </p:cNvPr>
                <p:cNvSpPr/>
                <p:nvPr/>
              </p:nvSpPr>
              <p:spPr>
                <a:xfrm>
                  <a:off x="-1483050" y="-363678"/>
                  <a:ext cx="47329" cy="148284"/>
                </a:xfrm>
                <a:custGeom>
                  <a:avLst/>
                  <a:gdLst>
                    <a:gd name="connsiteX0" fmla="*/ 47330 w 47329"/>
                    <a:gd name="connsiteY0" fmla="*/ 22383 h 148284"/>
                    <a:gd name="connsiteX1" fmla="*/ 0 w 47329"/>
                    <a:gd name="connsiteY1" fmla="*/ 148284 h 1482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7329" h="148284">
                      <a:moveTo>
                        <a:pt x="47330" y="22383"/>
                      </a:moveTo>
                      <a:cubicBezTo>
                        <a:pt x="-24451" y="-68848"/>
                        <a:pt x="26156" y="148284"/>
                        <a:pt x="0" y="148284"/>
                      </a:cubicBezTo>
                    </a:path>
                  </a:pathLst>
                </a:custGeom>
                <a:grpFill/>
                <a:ln w="19050" cap="rnd">
                  <a:solidFill>
                    <a:sysClr val="window" lastClr="FFFFFF"/>
                  </a:solidFill>
                  <a:prstDash val="solid"/>
                  <a:round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8C0046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82" name="Forme libre : forme 114">
                  <a:extLst>
                    <a:ext uri="{FF2B5EF4-FFF2-40B4-BE49-F238E27FC236}">
                      <a16:creationId xmlns:a16="http://schemas.microsoft.com/office/drawing/2014/main" id="{DF7B6DA9-D5DB-1598-F64F-231EDE6D4ED3}"/>
                    </a:ext>
                  </a:extLst>
                </p:cNvPr>
                <p:cNvSpPr/>
                <p:nvPr/>
              </p:nvSpPr>
              <p:spPr>
                <a:xfrm>
                  <a:off x="-1487901" y="-219013"/>
                  <a:ext cx="100252" cy="75056"/>
                </a:xfrm>
                <a:custGeom>
                  <a:avLst/>
                  <a:gdLst>
                    <a:gd name="connsiteX0" fmla="*/ 9604 w 100252"/>
                    <a:gd name="connsiteY0" fmla="*/ 0 h 75056"/>
                    <a:gd name="connsiteX1" fmla="*/ 100253 w 100252"/>
                    <a:gd name="connsiteY1" fmla="*/ 75057 h 750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0252" h="75056">
                      <a:moveTo>
                        <a:pt x="9604" y="0"/>
                      </a:moveTo>
                      <a:cubicBezTo>
                        <a:pt x="-29925" y="19050"/>
                        <a:pt x="62953" y="37519"/>
                        <a:pt x="100253" y="75057"/>
                      </a:cubicBezTo>
                    </a:path>
                  </a:pathLst>
                </a:custGeom>
                <a:grpFill/>
                <a:ln w="19050" cap="rnd">
                  <a:solidFill>
                    <a:sysClr val="window" lastClr="FFFFFF"/>
                  </a:solidFill>
                  <a:prstDash val="solid"/>
                  <a:round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8C0046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83" name="Forme libre : forme 115">
                  <a:extLst>
                    <a:ext uri="{FF2B5EF4-FFF2-40B4-BE49-F238E27FC236}">
                      <a16:creationId xmlns:a16="http://schemas.microsoft.com/office/drawing/2014/main" id="{6039897F-CCD8-F780-9E90-0B706D4D2DFF}"/>
                    </a:ext>
                  </a:extLst>
                </p:cNvPr>
                <p:cNvSpPr/>
                <p:nvPr/>
              </p:nvSpPr>
              <p:spPr>
                <a:xfrm>
                  <a:off x="-1394772" y="-158876"/>
                  <a:ext cx="157143" cy="14919"/>
                </a:xfrm>
                <a:custGeom>
                  <a:avLst/>
                  <a:gdLst>
                    <a:gd name="connsiteX0" fmla="*/ 0 w 157143"/>
                    <a:gd name="connsiteY0" fmla="*/ 8490 h 14919"/>
                    <a:gd name="connsiteX1" fmla="*/ 157143 w 157143"/>
                    <a:gd name="connsiteY1" fmla="*/ 14919 h 149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57143" h="14919">
                      <a:moveTo>
                        <a:pt x="0" y="8490"/>
                      </a:moveTo>
                      <a:cubicBezTo>
                        <a:pt x="35843" y="-11246"/>
                        <a:pt x="88087" y="8785"/>
                        <a:pt x="157143" y="14919"/>
                      </a:cubicBezTo>
                    </a:path>
                  </a:pathLst>
                </a:custGeom>
                <a:grpFill/>
                <a:ln w="19050" cap="rnd">
                  <a:solidFill>
                    <a:sysClr val="window" lastClr="FFFFFF"/>
                  </a:solidFill>
                  <a:prstDash val="solid"/>
                  <a:round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8C0046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84" name="Forme libre : forme 116">
                  <a:extLst>
                    <a:ext uri="{FF2B5EF4-FFF2-40B4-BE49-F238E27FC236}">
                      <a16:creationId xmlns:a16="http://schemas.microsoft.com/office/drawing/2014/main" id="{DFA10AF4-49B2-3F28-284E-E66575DA791A}"/>
                    </a:ext>
                  </a:extLst>
                </p:cNvPr>
                <p:cNvSpPr/>
                <p:nvPr/>
              </p:nvSpPr>
              <p:spPr>
                <a:xfrm>
                  <a:off x="-1247945" y="-214093"/>
                  <a:ext cx="101593" cy="70136"/>
                </a:xfrm>
                <a:custGeom>
                  <a:avLst/>
                  <a:gdLst>
                    <a:gd name="connsiteX0" fmla="*/ 0 w 101593"/>
                    <a:gd name="connsiteY0" fmla="*/ 70137 h 70136"/>
                    <a:gd name="connsiteX1" fmla="*/ 101594 w 101593"/>
                    <a:gd name="connsiteY1" fmla="*/ 5319 h 701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1593" h="70136">
                      <a:moveTo>
                        <a:pt x="0" y="70137"/>
                      </a:moveTo>
                      <a:cubicBezTo>
                        <a:pt x="1391" y="37152"/>
                        <a:pt x="42062" y="-17226"/>
                        <a:pt x="101594" y="5319"/>
                      </a:cubicBezTo>
                    </a:path>
                  </a:pathLst>
                </a:custGeom>
                <a:grpFill/>
                <a:ln w="19050" cap="rnd">
                  <a:solidFill>
                    <a:sysClr val="window" lastClr="FFFFFF"/>
                  </a:solidFill>
                  <a:prstDash val="solid"/>
                  <a:round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8C0046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85" name="Forme libre : forme 117">
                  <a:extLst>
                    <a:ext uri="{FF2B5EF4-FFF2-40B4-BE49-F238E27FC236}">
                      <a16:creationId xmlns:a16="http://schemas.microsoft.com/office/drawing/2014/main" id="{1894AC43-0F0E-00B0-FFD1-C5A1BB690E14}"/>
                    </a:ext>
                  </a:extLst>
                </p:cNvPr>
                <p:cNvSpPr/>
                <p:nvPr/>
              </p:nvSpPr>
              <p:spPr>
                <a:xfrm>
                  <a:off x="-1148332" y="-242826"/>
                  <a:ext cx="162325" cy="66952"/>
                </a:xfrm>
                <a:custGeom>
                  <a:avLst/>
                  <a:gdLst>
                    <a:gd name="connsiteX0" fmla="*/ 162325 w 162325"/>
                    <a:gd name="connsiteY0" fmla="*/ 0 h 66952"/>
                    <a:gd name="connsiteX1" fmla="*/ 0 w 162325"/>
                    <a:gd name="connsiteY1" fmla="*/ 33347 h 66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62325" h="66952">
                      <a:moveTo>
                        <a:pt x="162325" y="0"/>
                      </a:moveTo>
                      <a:cubicBezTo>
                        <a:pt x="96441" y="119063"/>
                        <a:pt x="50406" y="45539"/>
                        <a:pt x="0" y="33347"/>
                      </a:cubicBezTo>
                    </a:path>
                  </a:pathLst>
                </a:custGeom>
                <a:grpFill/>
                <a:ln w="19050" cap="rnd">
                  <a:solidFill>
                    <a:sysClr val="window" lastClr="FFFFFF"/>
                  </a:solidFill>
                  <a:prstDash val="solid"/>
                  <a:round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8C0046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86" name="Forme libre : forme 118">
                  <a:extLst>
                    <a:ext uri="{FF2B5EF4-FFF2-40B4-BE49-F238E27FC236}">
                      <a16:creationId xmlns:a16="http://schemas.microsoft.com/office/drawing/2014/main" id="{F6769353-FD1E-5172-05D6-02654A296825}"/>
                    </a:ext>
                  </a:extLst>
                </p:cNvPr>
                <p:cNvSpPr/>
                <p:nvPr/>
              </p:nvSpPr>
              <p:spPr>
                <a:xfrm>
                  <a:off x="-1063668" y="-541273"/>
                  <a:ext cx="91148" cy="131606"/>
                </a:xfrm>
                <a:custGeom>
                  <a:avLst/>
                  <a:gdLst>
                    <a:gd name="connsiteX0" fmla="*/ 91148 w 91148"/>
                    <a:gd name="connsiteY0" fmla="*/ 0 h 131606"/>
                    <a:gd name="connsiteX1" fmla="*/ 51067 w 91148"/>
                    <a:gd name="connsiteY1" fmla="*/ 131607 h 1316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1148" h="131606">
                      <a:moveTo>
                        <a:pt x="91148" y="0"/>
                      </a:moveTo>
                      <a:cubicBezTo>
                        <a:pt x="83214" y="40481"/>
                        <a:pt x="-80702" y="46673"/>
                        <a:pt x="51067" y="131607"/>
                      </a:cubicBezTo>
                    </a:path>
                  </a:pathLst>
                </a:custGeom>
                <a:grpFill/>
                <a:ln w="19050" cap="rnd">
                  <a:solidFill>
                    <a:sysClr val="window" lastClr="FFFFFF"/>
                  </a:solidFill>
                  <a:prstDash val="solid"/>
                  <a:round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8C0046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87" name="Forme libre : forme 119">
                  <a:extLst>
                    <a:ext uri="{FF2B5EF4-FFF2-40B4-BE49-F238E27FC236}">
                      <a16:creationId xmlns:a16="http://schemas.microsoft.com/office/drawing/2014/main" id="{56E5697F-6BBA-431F-99D4-8DE2AA8583CA}"/>
                    </a:ext>
                  </a:extLst>
                </p:cNvPr>
                <p:cNvSpPr/>
                <p:nvPr/>
              </p:nvSpPr>
              <p:spPr>
                <a:xfrm>
                  <a:off x="-988933" y="-666088"/>
                  <a:ext cx="21375" cy="134388"/>
                </a:xfrm>
                <a:custGeom>
                  <a:avLst/>
                  <a:gdLst>
                    <a:gd name="connsiteX0" fmla="*/ 14727 w 21375"/>
                    <a:gd name="connsiteY0" fmla="*/ 134388 h 134388"/>
                    <a:gd name="connsiteX1" fmla="*/ 7736 w 21375"/>
                    <a:gd name="connsiteY1" fmla="*/ 0 h 1343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1375" h="134388">
                      <a:moveTo>
                        <a:pt x="14727" y="134388"/>
                      </a:moveTo>
                      <a:cubicBezTo>
                        <a:pt x="-32450" y="112805"/>
                        <a:pt x="52846" y="56102"/>
                        <a:pt x="7736" y="0"/>
                      </a:cubicBezTo>
                    </a:path>
                  </a:pathLst>
                </a:custGeom>
                <a:grpFill/>
                <a:ln w="19050" cap="rnd">
                  <a:solidFill>
                    <a:sysClr val="window" lastClr="FFFFFF"/>
                  </a:solidFill>
                  <a:prstDash val="solid"/>
                  <a:round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8C0046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88" name="Forme libre : forme 120">
                  <a:extLst>
                    <a:ext uri="{FF2B5EF4-FFF2-40B4-BE49-F238E27FC236}">
                      <a16:creationId xmlns:a16="http://schemas.microsoft.com/office/drawing/2014/main" id="{F2AA5237-DE45-2694-7AB8-C900F334FA65}"/>
                    </a:ext>
                  </a:extLst>
                </p:cNvPr>
                <p:cNvSpPr/>
                <p:nvPr/>
              </p:nvSpPr>
              <p:spPr>
                <a:xfrm>
                  <a:off x="-1043757" y="-421419"/>
                  <a:ext cx="57749" cy="189528"/>
                </a:xfrm>
                <a:custGeom>
                  <a:avLst/>
                  <a:gdLst>
                    <a:gd name="connsiteX0" fmla="*/ 27670 w 57749"/>
                    <a:gd name="connsiteY0" fmla="*/ 0 h 189528"/>
                    <a:gd name="connsiteX1" fmla="*/ 57750 w 57749"/>
                    <a:gd name="connsiteY1" fmla="*/ 189528 h 1895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57749" h="189528">
                      <a:moveTo>
                        <a:pt x="27670" y="0"/>
                      </a:moveTo>
                      <a:cubicBezTo>
                        <a:pt x="-6468" y="68266"/>
                        <a:pt x="-21498" y="116977"/>
                        <a:pt x="57750" y="189528"/>
                      </a:cubicBezTo>
                    </a:path>
                  </a:pathLst>
                </a:custGeom>
                <a:grpFill/>
                <a:ln w="19050" cap="rnd">
                  <a:solidFill>
                    <a:sysClr val="window" lastClr="FFFFFF"/>
                  </a:solidFill>
                  <a:prstDash val="solid"/>
                  <a:round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8C0046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</p:grpSp>
        <p:cxnSp>
          <p:nvCxnSpPr>
            <p:cNvPr id="100" name="Connecteur droit 121">
              <a:extLst>
                <a:ext uri="{FF2B5EF4-FFF2-40B4-BE49-F238E27FC236}">
                  <a16:creationId xmlns:a16="http://schemas.microsoft.com/office/drawing/2014/main" id="{533E5DA7-3E3E-44DB-513A-57D185AF7A6B}"/>
                </a:ext>
              </a:extLst>
            </p:cNvPr>
            <p:cNvCxnSpPr>
              <a:cxnSpLocks/>
            </p:cNvCxnSpPr>
            <p:nvPr/>
          </p:nvCxnSpPr>
          <p:spPr>
            <a:xfrm>
              <a:off x="4556272" y="1389304"/>
              <a:ext cx="2101" cy="2808120"/>
            </a:xfrm>
            <a:prstGeom prst="line">
              <a:avLst/>
            </a:prstGeom>
            <a:ln w="15875" cap="rnd">
              <a:solidFill>
                <a:srgbClr val="8C0046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Rectangle 95">
              <a:extLst>
                <a:ext uri="{FF2B5EF4-FFF2-40B4-BE49-F238E27FC236}">
                  <a16:creationId xmlns:a16="http://schemas.microsoft.com/office/drawing/2014/main" id="{0D80E14D-D9BB-5945-B658-AB5DCB95FE04}"/>
                </a:ext>
              </a:extLst>
            </p:cNvPr>
            <p:cNvSpPr/>
            <p:nvPr/>
          </p:nvSpPr>
          <p:spPr>
            <a:xfrm>
              <a:off x="5351988" y="1033369"/>
              <a:ext cx="3236182" cy="30777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 err="1">
                  <a:ln>
                    <a:noFill/>
                  </a:ln>
                  <a:gradFill>
                    <a:gsLst>
                      <a:gs pos="0">
                        <a:srgbClr val="17428C"/>
                      </a:gs>
                      <a:gs pos="99000">
                        <a:srgbClr val="219CDC"/>
                      </a:gs>
                    </a:gsLst>
                    <a:lin ang="2400000" scaled="0"/>
                  </a:gra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Globale</a:t>
              </a: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gradFill>
                    <a:gsLst>
                      <a:gs pos="0">
                        <a:srgbClr val="17428C"/>
                      </a:gs>
                      <a:gs pos="99000">
                        <a:srgbClr val="219CDC"/>
                      </a:gs>
                    </a:gsLst>
                    <a:lin ang="2400000" scaled="0"/>
                  </a:gra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  <a:r>
                <a:rPr kumimoji="0" lang="en-US" sz="1400" b="1" i="0" u="none" strike="noStrike" kern="0" cap="none" spc="0" normalizeH="0" baseline="0" noProof="0" dirty="0" err="1">
                  <a:ln>
                    <a:noFill/>
                  </a:ln>
                  <a:gradFill>
                    <a:gsLst>
                      <a:gs pos="0">
                        <a:srgbClr val="17428C"/>
                      </a:gs>
                      <a:gs pos="99000">
                        <a:srgbClr val="219CDC"/>
                      </a:gs>
                    </a:gsLst>
                    <a:lin ang="2400000" scaled="0"/>
                  </a:gra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Unternehmen</a:t>
              </a: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gradFill>
                    <a:gsLst>
                      <a:gs pos="0">
                        <a:srgbClr val="17428C"/>
                      </a:gs>
                      <a:gs pos="99000">
                        <a:srgbClr val="219CDC"/>
                      </a:gs>
                    </a:gsLst>
                    <a:lin ang="2400000" scaled="0"/>
                  </a:gra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/ </a:t>
              </a:r>
              <a:r>
                <a:rPr kumimoji="0" lang="en-US" sz="1400" b="1" i="0" u="none" strike="noStrike" kern="0" cap="none" spc="0" normalizeH="0" baseline="0" noProof="0" dirty="0" err="1">
                  <a:ln>
                    <a:noFill/>
                  </a:ln>
                  <a:gradFill>
                    <a:gsLst>
                      <a:gs pos="0">
                        <a:srgbClr val="17428C"/>
                      </a:gs>
                      <a:gs pos="99000">
                        <a:srgbClr val="219CDC"/>
                      </a:gs>
                    </a:gsLst>
                    <a:lin ang="2400000" scaled="0"/>
                  </a:gra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Marken</a:t>
              </a: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gradFill>
                    <a:gsLst>
                      <a:gs pos="0">
                        <a:srgbClr val="17428C"/>
                      </a:gs>
                      <a:gs pos="99000">
                        <a:srgbClr val="219CDC"/>
                      </a:gs>
                    </a:gsLst>
                    <a:lin ang="2400000" scaled="0"/>
                  </a:gra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:</a:t>
              </a: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102" name="Groupe 96">
              <a:extLst>
                <a:ext uri="{FF2B5EF4-FFF2-40B4-BE49-F238E27FC236}">
                  <a16:creationId xmlns:a16="http://schemas.microsoft.com/office/drawing/2014/main" id="{3F1FD2F2-C59E-8C36-E927-A887657117E8}"/>
                </a:ext>
              </a:extLst>
            </p:cNvPr>
            <p:cNvGrpSpPr/>
            <p:nvPr/>
          </p:nvGrpSpPr>
          <p:grpSpPr>
            <a:xfrm>
              <a:off x="4737474" y="1014333"/>
              <a:ext cx="478754" cy="478754"/>
              <a:chOff x="6513565" y="1273304"/>
              <a:chExt cx="564542" cy="564542"/>
            </a:xfrm>
          </p:grpSpPr>
          <p:sp>
            <p:nvSpPr>
              <p:cNvPr id="166" name="Ellipse 165">
                <a:extLst>
                  <a:ext uri="{FF2B5EF4-FFF2-40B4-BE49-F238E27FC236}">
                    <a16:creationId xmlns:a16="http://schemas.microsoft.com/office/drawing/2014/main" id="{5042934E-D354-1698-278D-B31837C60196}"/>
                  </a:ext>
                </a:extLst>
              </p:cNvPr>
              <p:cNvSpPr/>
              <p:nvPr/>
            </p:nvSpPr>
            <p:spPr>
              <a:xfrm>
                <a:off x="6513565" y="1273304"/>
                <a:ext cx="564542" cy="564542"/>
              </a:xfrm>
              <a:prstGeom prst="ellipse">
                <a:avLst/>
              </a:prstGeom>
              <a:gradFill>
                <a:gsLst>
                  <a:gs pos="0">
                    <a:srgbClr val="17428C"/>
                  </a:gs>
                  <a:gs pos="99000">
                    <a:srgbClr val="219CDC"/>
                  </a:gs>
                </a:gsLst>
                <a:lin ang="2400000" scaled="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grpSp>
            <p:nvGrpSpPr>
              <p:cNvPr id="167" name="Group 44">
                <a:extLst>
                  <a:ext uri="{FF2B5EF4-FFF2-40B4-BE49-F238E27FC236}">
                    <a16:creationId xmlns:a16="http://schemas.microsoft.com/office/drawing/2014/main" id="{583B9EE9-0E2A-77F0-5052-753C8DC50761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6659875" y="1416417"/>
                <a:ext cx="271922" cy="278316"/>
                <a:chOff x="796" y="1520"/>
                <a:chExt cx="893" cy="914"/>
              </a:xfrm>
            </p:grpSpPr>
            <p:sp>
              <p:nvSpPr>
                <p:cNvPr id="168" name="Oval 45">
                  <a:extLst>
                    <a:ext uri="{FF2B5EF4-FFF2-40B4-BE49-F238E27FC236}">
                      <a16:creationId xmlns:a16="http://schemas.microsoft.com/office/drawing/2014/main" id="{A67A5EBE-B7B0-70A8-A7A6-744D0101D3C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96" y="1520"/>
                  <a:ext cx="893" cy="914"/>
                </a:xfrm>
                <a:prstGeom prst="ellipse">
                  <a:avLst/>
                </a:prstGeom>
                <a:noFill/>
                <a:ln w="19050" cap="rnd">
                  <a:solidFill>
                    <a:sysClr val="window" lastClr="FFFFFF"/>
                  </a:solidFill>
                  <a:prstDash val="solid"/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69" name="Oval 46">
                  <a:extLst>
                    <a:ext uri="{FF2B5EF4-FFF2-40B4-BE49-F238E27FC236}">
                      <a16:creationId xmlns:a16="http://schemas.microsoft.com/office/drawing/2014/main" id="{B0CB8BD1-55DC-4786-8A65-627880F8C11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77" y="1520"/>
                  <a:ext cx="533" cy="914"/>
                </a:xfrm>
                <a:prstGeom prst="ellipse">
                  <a:avLst/>
                </a:prstGeom>
                <a:noFill/>
                <a:ln w="19050" cap="rnd">
                  <a:solidFill>
                    <a:sysClr val="window" lastClr="FFFFFF"/>
                  </a:solidFill>
                  <a:prstDash val="solid"/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70" name="Line 47">
                  <a:extLst>
                    <a:ext uri="{FF2B5EF4-FFF2-40B4-BE49-F238E27FC236}">
                      <a16:creationId xmlns:a16="http://schemas.microsoft.com/office/drawing/2014/main" id="{77C5D542-BF99-0C29-5428-B47D3905337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831" y="1804"/>
                  <a:ext cx="818" cy="0"/>
                </a:xfrm>
                <a:prstGeom prst="line">
                  <a:avLst/>
                </a:prstGeom>
                <a:noFill/>
                <a:ln w="19050" cap="rnd">
                  <a:solidFill>
                    <a:sysClr val="window" lastClr="FFFFFF"/>
                  </a:solidFill>
                  <a:prstDash val="solid"/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71" name="Line 48">
                  <a:extLst>
                    <a:ext uri="{FF2B5EF4-FFF2-40B4-BE49-F238E27FC236}">
                      <a16:creationId xmlns:a16="http://schemas.microsoft.com/office/drawing/2014/main" id="{0CCC9994-46D0-1961-642D-B2472720AB4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813" y="2101"/>
                  <a:ext cx="861" cy="0"/>
                </a:xfrm>
                <a:prstGeom prst="line">
                  <a:avLst/>
                </a:prstGeom>
                <a:noFill/>
                <a:ln w="19050" cap="rnd">
                  <a:solidFill>
                    <a:sysClr val="window" lastClr="FFFFFF"/>
                  </a:solidFill>
                  <a:prstDash val="solid"/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72" name="Line 49">
                  <a:extLst>
                    <a:ext uri="{FF2B5EF4-FFF2-40B4-BE49-F238E27FC236}">
                      <a16:creationId xmlns:a16="http://schemas.microsoft.com/office/drawing/2014/main" id="{410BCFE8-6C71-6C4D-53DB-5BE7A03EEF7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242" y="1520"/>
                  <a:ext cx="0" cy="914"/>
                </a:xfrm>
                <a:prstGeom prst="line">
                  <a:avLst/>
                </a:prstGeom>
                <a:noFill/>
                <a:ln w="19050" cap="rnd">
                  <a:solidFill>
                    <a:sysClr val="window" lastClr="FFFFFF"/>
                  </a:solidFill>
                  <a:prstDash val="solid"/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03" name="Groupe 19">
              <a:extLst>
                <a:ext uri="{FF2B5EF4-FFF2-40B4-BE49-F238E27FC236}">
                  <a16:creationId xmlns:a16="http://schemas.microsoft.com/office/drawing/2014/main" id="{2FB4E30C-2AF3-D352-7F1E-C46D6098F67B}"/>
                </a:ext>
              </a:extLst>
            </p:cNvPr>
            <p:cNvGrpSpPr/>
            <p:nvPr/>
          </p:nvGrpSpPr>
          <p:grpSpPr>
            <a:xfrm>
              <a:off x="4733562" y="1559849"/>
              <a:ext cx="4211060" cy="2467029"/>
              <a:chOff x="6910405" y="3695237"/>
              <a:chExt cx="4598080" cy="2693775"/>
            </a:xfrm>
          </p:grpSpPr>
          <p:pic>
            <p:nvPicPr>
              <p:cNvPr id="143" name="Image 89">
                <a:extLst>
                  <a:ext uri="{FF2B5EF4-FFF2-40B4-BE49-F238E27FC236}">
                    <a16:creationId xmlns:a16="http://schemas.microsoft.com/office/drawing/2014/main" id="{F764168A-08AB-9493-0C8D-F47FEE55BF6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9301977" y="6047544"/>
                <a:ext cx="489600" cy="305133"/>
              </a:xfrm>
              <a:prstGeom prst="rect">
                <a:avLst/>
              </a:prstGeom>
            </p:spPr>
          </p:pic>
          <p:pic>
            <p:nvPicPr>
              <p:cNvPr id="144" name="Image 88">
                <a:extLst>
                  <a:ext uri="{FF2B5EF4-FFF2-40B4-BE49-F238E27FC236}">
                    <a16:creationId xmlns:a16="http://schemas.microsoft.com/office/drawing/2014/main" id="{F6F604BA-820E-BE6F-352A-67A8DC67DB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648462" y="6018440"/>
                <a:ext cx="525600" cy="344729"/>
              </a:xfrm>
              <a:prstGeom prst="rect">
                <a:avLst/>
              </a:prstGeom>
            </p:spPr>
          </p:pic>
          <p:grpSp>
            <p:nvGrpSpPr>
              <p:cNvPr id="145" name="Groupe 23">
                <a:extLst>
                  <a:ext uri="{FF2B5EF4-FFF2-40B4-BE49-F238E27FC236}">
                    <a16:creationId xmlns:a16="http://schemas.microsoft.com/office/drawing/2014/main" id="{7DC50E9A-5C42-0C22-EA0D-C3739B63AFD9}"/>
                  </a:ext>
                </a:extLst>
              </p:cNvPr>
              <p:cNvGrpSpPr/>
              <p:nvPr/>
            </p:nvGrpSpPr>
            <p:grpSpPr>
              <a:xfrm>
                <a:off x="6910405" y="3695237"/>
                <a:ext cx="4598080" cy="2639819"/>
                <a:chOff x="6910405" y="3695237"/>
                <a:chExt cx="4598080" cy="2639819"/>
              </a:xfrm>
            </p:grpSpPr>
            <p:grpSp>
              <p:nvGrpSpPr>
                <p:cNvPr id="150" name="Groupe 9">
                  <a:extLst>
                    <a:ext uri="{FF2B5EF4-FFF2-40B4-BE49-F238E27FC236}">
                      <a16:creationId xmlns:a16="http://schemas.microsoft.com/office/drawing/2014/main" id="{522BD2F4-9788-68FE-E4F0-2298B6B3F09C}"/>
                    </a:ext>
                  </a:extLst>
                </p:cNvPr>
                <p:cNvGrpSpPr/>
                <p:nvPr/>
              </p:nvGrpSpPr>
              <p:grpSpPr>
                <a:xfrm>
                  <a:off x="6910405" y="3695237"/>
                  <a:ext cx="4598080" cy="2639819"/>
                  <a:chOff x="7274317" y="3601545"/>
                  <a:chExt cx="4598080" cy="2639819"/>
                </a:xfrm>
              </p:grpSpPr>
              <p:pic>
                <p:nvPicPr>
                  <p:cNvPr id="152" name="Image 11" descr="Une image contenant dessin, alimentation, signe&#10;&#10;Description générée automatiquement">
                    <a:extLst>
                      <a:ext uri="{FF2B5EF4-FFF2-40B4-BE49-F238E27FC236}">
                        <a16:creationId xmlns:a16="http://schemas.microsoft.com/office/drawing/2014/main" id="{0B2C89AC-B117-B4F1-24BC-D30C43F7A40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0397501" y="3664767"/>
                    <a:ext cx="540130" cy="215208"/>
                  </a:xfrm>
                  <a:prstGeom prst="rect">
                    <a:avLst/>
                  </a:prstGeom>
                </p:spPr>
              </p:pic>
              <p:pic>
                <p:nvPicPr>
                  <p:cNvPr id="153" name="Image 12" descr="Une image contenant dessin&#10;&#10;Description générée automatiquement">
                    <a:extLst>
                      <a:ext uri="{FF2B5EF4-FFF2-40B4-BE49-F238E27FC236}">
                        <a16:creationId xmlns:a16="http://schemas.microsoft.com/office/drawing/2014/main" id="{E2E30CC3-6623-1F61-81BD-144E15C03B35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5"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/>
                </p:blipFill>
                <p:spPr>
                  <a:xfrm>
                    <a:off x="8195782" y="3601545"/>
                    <a:ext cx="742909" cy="298542"/>
                  </a:xfrm>
                  <a:prstGeom prst="rect">
                    <a:avLst/>
                  </a:prstGeom>
                </p:spPr>
              </p:pic>
              <p:pic>
                <p:nvPicPr>
                  <p:cNvPr id="154" name="Image 13" descr="Une image contenant dessin&#10;&#10;Description générée automatiquement">
                    <a:extLst>
                      <a:ext uri="{FF2B5EF4-FFF2-40B4-BE49-F238E27FC236}">
                        <a16:creationId xmlns:a16="http://schemas.microsoft.com/office/drawing/2014/main" id="{ECCB36AC-0145-914A-9EC2-062F66145E4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screen">
                    <a:clrChange>
                      <a:clrFrom>
                        <a:srgbClr val="F7F7F7"/>
                      </a:clrFrom>
                      <a:clrTo>
                        <a:srgbClr val="F7F7F7">
                          <a:alpha val="0"/>
                        </a:srgbClr>
                      </a:clrTo>
                    </a:clrChange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1144152" y="3623094"/>
                    <a:ext cx="698671" cy="298541"/>
                  </a:xfrm>
                  <a:prstGeom prst="rect">
                    <a:avLst/>
                  </a:prstGeom>
                </p:spPr>
              </p:pic>
              <p:pic>
                <p:nvPicPr>
                  <p:cNvPr id="155" name="Picture 2" descr="FURON® | Saint-Gobain Performance Plastics">
                    <a:extLst>
                      <a:ext uri="{FF2B5EF4-FFF2-40B4-BE49-F238E27FC236}">
                        <a16:creationId xmlns:a16="http://schemas.microsoft.com/office/drawing/2014/main" id="{E7CCC554-3383-3797-59F0-FDBE4D6B34FD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7"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56338" y="4436345"/>
                    <a:ext cx="672756" cy="226136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56" name="Image 15" descr="Une image contenant dessin&#10;&#10;Description générée automatiquement">
                    <a:extLst>
                      <a:ext uri="{FF2B5EF4-FFF2-40B4-BE49-F238E27FC236}">
                        <a16:creationId xmlns:a16="http://schemas.microsoft.com/office/drawing/2014/main" id="{5B1D9012-5A83-AC5A-19C7-4EE4F38AD24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8"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7293885" y="4510124"/>
                    <a:ext cx="662377" cy="150424"/>
                  </a:xfrm>
                  <a:prstGeom prst="rect">
                    <a:avLst/>
                  </a:prstGeom>
                </p:spPr>
              </p:pic>
              <p:pic>
                <p:nvPicPr>
                  <p:cNvPr id="157" name="Image 16" descr="Une image contenant dessin&#10;&#10;Description générée automatiquement">
                    <a:extLst>
                      <a:ext uri="{FF2B5EF4-FFF2-40B4-BE49-F238E27FC236}">
                        <a16:creationId xmlns:a16="http://schemas.microsoft.com/office/drawing/2014/main" id="{D667F109-1C18-C1C7-BF2C-DB218F70D75F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9"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8993256" y="4463730"/>
                    <a:ext cx="992348" cy="185733"/>
                  </a:xfrm>
                  <a:prstGeom prst="rect">
                    <a:avLst/>
                  </a:prstGeom>
                </p:spPr>
              </p:pic>
              <p:pic>
                <p:nvPicPr>
                  <p:cNvPr id="158" name="Image 17">
                    <a:extLst>
                      <a:ext uri="{FF2B5EF4-FFF2-40B4-BE49-F238E27FC236}">
                        <a16:creationId xmlns:a16="http://schemas.microsoft.com/office/drawing/2014/main" id="{F462C4CD-38DC-1E6F-4FA1-BE573F5C3084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10" cstate="screen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/>
                </p:blipFill>
                <p:spPr>
                  <a:xfrm>
                    <a:off x="10207227" y="4434874"/>
                    <a:ext cx="606210" cy="214714"/>
                  </a:xfrm>
                  <a:prstGeom prst="rect">
                    <a:avLst/>
                  </a:prstGeom>
                </p:spPr>
              </p:pic>
              <p:pic>
                <p:nvPicPr>
                  <p:cNvPr id="159" name="Image 20" descr="Une image contenant alimentation, dessin, signe&#10;&#10;Description générée automatiquement">
                    <a:extLst>
                      <a:ext uri="{FF2B5EF4-FFF2-40B4-BE49-F238E27FC236}">
                        <a16:creationId xmlns:a16="http://schemas.microsoft.com/office/drawing/2014/main" id="{2F3CBD11-0406-5966-6BCF-8FD1E4E9C378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1"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9669915" y="5059807"/>
                    <a:ext cx="495445" cy="335648"/>
                  </a:xfrm>
                  <a:prstGeom prst="rect">
                    <a:avLst/>
                  </a:prstGeom>
                </p:spPr>
              </p:pic>
              <p:pic>
                <p:nvPicPr>
                  <p:cNvPr id="160" name="Picture 4" descr="SHEERFILL |">
                    <a:extLst>
                      <a:ext uri="{FF2B5EF4-FFF2-40B4-BE49-F238E27FC236}">
                        <a16:creationId xmlns:a16="http://schemas.microsoft.com/office/drawing/2014/main" id="{A5032D37-5851-B0F1-7BE5-0C80B530955A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2"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1086612" y="5172294"/>
                    <a:ext cx="785785" cy="280335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61" name="Image 26" descr="Une image contenant dessin&#10;&#10;Description générée automatiquement">
                    <a:extLst>
                      <a:ext uri="{FF2B5EF4-FFF2-40B4-BE49-F238E27FC236}">
                        <a16:creationId xmlns:a16="http://schemas.microsoft.com/office/drawing/2014/main" id="{2709CBAD-2110-570D-9B55-5BB8BA77494C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3"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0359391" y="6013331"/>
                    <a:ext cx="525185" cy="194066"/>
                  </a:xfrm>
                  <a:prstGeom prst="rect">
                    <a:avLst/>
                  </a:prstGeom>
                </p:spPr>
              </p:pic>
              <p:pic>
                <p:nvPicPr>
                  <p:cNvPr id="162" name="Image 27" descr="Une image contenant dessin&#10;&#10;Description générée automatiquement">
                    <a:extLst>
                      <a:ext uri="{FF2B5EF4-FFF2-40B4-BE49-F238E27FC236}">
                        <a16:creationId xmlns:a16="http://schemas.microsoft.com/office/drawing/2014/main" id="{32D4A283-9D79-73BA-2713-C24A6D97DED9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4"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1057490" y="6008099"/>
                    <a:ext cx="752474" cy="233265"/>
                  </a:xfrm>
                  <a:prstGeom prst="rect">
                    <a:avLst/>
                  </a:prstGeom>
                </p:spPr>
              </p:pic>
              <p:pic>
                <p:nvPicPr>
                  <p:cNvPr id="163" name="Picture 6" descr="Aerospace &amp; Ground-Based Radomes | SHEERGARD | Saint-Gobain">
                    <a:extLst>
                      <a:ext uri="{FF2B5EF4-FFF2-40B4-BE49-F238E27FC236}">
                        <a16:creationId xmlns:a16="http://schemas.microsoft.com/office/drawing/2014/main" id="{96F709DF-42C5-F2A3-FAF8-457488CDEA6D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5"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17489" y="6081159"/>
                    <a:ext cx="768577" cy="1446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64" name="Image 29">
                    <a:extLst>
                      <a:ext uri="{FF2B5EF4-FFF2-40B4-BE49-F238E27FC236}">
                        <a16:creationId xmlns:a16="http://schemas.microsoft.com/office/drawing/2014/main" id="{B0255DAC-2E82-F587-2EE7-4C6BC78B6D4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6" cstate="hqprint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7274317" y="3664368"/>
                    <a:ext cx="714945" cy="216000"/>
                  </a:xfrm>
                  <a:prstGeom prst="rect">
                    <a:avLst/>
                  </a:prstGeom>
                </p:spPr>
              </p:pic>
              <p:pic>
                <p:nvPicPr>
                  <p:cNvPr id="165" name="Image 30">
                    <a:extLst>
                      <a:ext uri="{FF2B5EF4-FFF2-40B4-BE49-F238E27FC236}">
                        <a16:creationId xmlns:a16="http://schemas.microsoft.com/office/drawing/2014/main" id="{6B9FDD48-9148-B350-D043-880A4FB960B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7" cstate="hqprint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8014984" y="5200828"/>
                    <a:ext cx="1453372" cy="288000"/>
                  </a:xfrm>
                  <a:prstGeom prst="rect">
                    <a:avLst/>
                  </a:prstGeom>
                </p:spPr>
              </p:pic>
            </p:grpSp>
            <p:pic>
              <p:nvPicPr>
                <p:cNvPr id="151" name="Picture 3">
                  <a:extLst>
                    <a:ext uri="{FF2B5EF4-FFF2-40B4-BE49-F238E27FC236}">
                      <a16:creationId xmlns:a16="http://schemas.microsoft.com/office/drawing/2014/main" id="{D57DE0DA-B5BF-728D-3C75-A0E023F882F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8" cstate="hq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781301" y="3810149"/>
                  <a:ext cx="1038586" cy="198007"/>
                </a:xfrm>
                <a:prstGeom prst="rect">
                  <a:avLst/>
                </a:prstGeom>
              </p:spPr>
            </p:pic>
          </p:grpSp>
          <p:pic>
            <p:nvPicPr>
              <p:cNvPr id="146" name="Picture 55">
                <a:extLst>
                  <a:ext uri="{FF2B5EF4-FFF2-40B4-BE49-F238E27FC236}">
                    <a16:creationId xmlns:a16="http://schemas.microsoft.com/office/drawing/2014/main" id="{BFA6AF71-F6C6-90E6-47E2-D3619C18FF4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9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0657574" y="4602637"/>
                <a:ext cx="733559" cy="104182"/>
              </a:xfrm>
              <a:prstGeom prst="rect">
                <a:avLst/>
              </a:prstGeom>
            </p:spPr>
          </p:pic>
          <p:pic>
            <p:nvPicPr>
              <p:cNvPr id="147" name="Image 103">
                <a:extLst>
                  <a:ext uri="{FF2B5EF4-FFF2-40B4-BE49-F238E27FC236}">
                    <a16:creationId xmlns:a16="http://schemas.microsoft.com/office/drawing/2014/main" id="{044111D3-8FCF-5C64-0328-CF7697C1B9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0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953356" y="5364377"/>
                <a:ext cx="498122" cy="129390"/>
              </a:xfrm>
              <a:prstGeom prst="rect">
                <a:avLst/>
              </a:prstGeom>
            </p:spPr>
          </p:pic>
          <p:pic>
            <p:nvPicPr>
              <p:cNvPr id="148" name="Image 106">
                <a:extLst>
                  <a:ext uri="{FF2B5EF4-FFF2-40B4-BE49-F238E27FC236}">
                    <a16:creationId xmlns:a16="http://schemas.microsoft.com/office/drawing/2014/main" id="{F93650D4-76A6-CA83-BA6F-03B31FB2C0C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1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0021788" y="5309017"/>
                <a:ext cx="545214" cy="180000"/>
              </a:xfrm>
              <a:prstGeom prst="rect">
                <a:avLst/>
              </a:prstGeom>
            </p:spPr>
          </p:pic>
          <p:pic>
            <p:nvPicPr>
              <p:cNvPr id="149" name="Image 129">
                <a:extLst>
                  <a:ext uri="{FF2B5EF4-FFF2-40B4-BE49-F238E27FC236}">
                    <a16:creationId xmlns:a16="http://schemas.microsoft.com/office/drawing/2014/main" id="{89705AD5-D8DB-A65B-8A34-40CE96A8DD3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2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843600" y="6029012"/>
                <a:ext cx="733698" cy="360000"/>
              </a:xfrm>
              <a:prstGeom prst="rect">
                <a:avLst/>
              </a:prstGeom>
            </p:spPr>
          </p:pic>
        </p:grpSp>
        <p:grpSp>
          <p:nvGrpSpPr>
            <p:cNvPr id="104" name="Gruppieren 103">
              <a:extLst>
                <a:ext uri="{FF2B5EF4-FFF2-40B4-BE49-F238E27FC236}">
                  <a16:creationId xmlns:a16="http://schemas.microsoft.com/office/drawing/2014/main" id="{D6CBB266-1B73-AADA-74BE-2CB1EA275B2C}"/>
                </a:ext>
              </a:extLst>
            </p:cNvPr>
            <p:cNvGrpSpPr/>
            <p:nvPr/>
          </p:nvGrpSpPr>
          <p:grpSpPr>
            <a:xfrm>
              <a:off x="178403" y="1624685"/>
              <a:ext cx="4279220" cy="2371256"/>
              <a:chOff x="171420" y="1642614"/>
              <a:chExt cx="4279220" cy="2371256"/>
            </a:xfrm>
          </p:grpSpPr>
          <p:grpSp>
            <p:nvGrpSpPr>
              <p:cNvPr id="116" name="Groupe 3">
                <a:extLst>
                  <a:ext uri="{FF2B5EF4-FFF2-40B4-BE49-F238E27FC236}">
                    <a16:creationId xmlns:a16="http://schemas.microsoft.com/office/drawing/2014/main" id="{23FFDA53-C80F-246E-4A46-C30BC22F4435}"/>
                  </a:ext>
                </a:extLst>
              </p:cNvPr>
              <p:cNvGrpSpPr/>
              <p:nvPr/>
            </p:nvGrpSpPr>
            <p:grpSpPr>
              <a:xfrm>
                <a:off x="171420" y="1642614"/>
                <a:ext cx="4279220" cy="2371256"/>
                <a:chOff x="735435" y="3535697"/>
                <a:chExt cx="5070158" cy="2809546"/>
              </a:xfrm>
            </p:grpSpPr>
            <p:grpSp>
              <p:nvGrpSpPr>
                <p:cNvPr id="118" name="Groupe 1">
                  <a:extLst>
                    <a:ext uri="{FF2B5EF4-FFF2-40B4-BE49-F238E27FC236}">
                      <a16:creationId xmlns:a16="http://schemas.microsoft.com/office/drawing/2014/main" id="{BC074C8E-8967-7331-DA27-C8DDC9038395}"/>
                    </a:ext>
                  </a:extLst>
                </p:cNvPr>
                <p:cNvGrpSpPr/>
                <p:nvPr/>
              </p:nvGrpSpPr>
              <p:grpSpPr>
                <a:xfrm>
                  <a:off x="735435" y="3535697"/>
                  <a:ext cx="5070158" cy="2809546"/>
                  <a:chOff x="735435" y="3535697"/>
                  <a:chExt cx="5070158" cy="2809546"/>
                </a:xfrm>
              </p:grpSpPr>
              <p:grpSp>
                <p:nvGrpSpPr>
                  <p:cNvPr id="120" name="Groupe 18">
                    <a:extLst>
                      <a:ext uri="{FF2B5EF4-FFF2-40B4-BE49-F238E27FC236}">
                        <a16:creationId xmlns:a16="http://schemas.microsoft.com/office/drawing/2014/main" id="{717321AF-3DC2-97EF-996A-C1C6D5383480}"/>
                      </a:ext>
                    </a:extLst>
                  </p:cNvPr>
                  <p:cNvGrpSpPr/>
                  <p:nvPr/>
                </p:nvGrpSpPr>
                <p:grpSpPr>
                  <a:xfrm>
                    <a:off x="735435" y="3535697"/>
                    <a:ext cx="5070158" cy="2809546"/>
                    <a:chOff x="735435" y="3754065"/>
                    <a:chExt cx="5070158" cy="2809546"/>
                  </a:xfrm>
                </p:grpSpPr>
                <p:grpSp>
                  <p:nvGrpSpPr>
                    <p:cNvPr id="122" name="Groupe 31">
                      <a:extLst>
                        <a:ext uri="{FF2B5EF4-FFF2-40B4-BE49-F238E27FC236}">
                          <a16:creationId xmlns:a16="http://schemas.microsoft.com/office/drawing/2014/main" id="{821B7FE9-FE70-E7B0-F6A2-572C4E6C933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13580" y="3754065"/>
                      <a:ext cx="4867779" cy="2809546"/>
                      <a:chOff x="813580" y="3754065"/>
                      <a:chExt cx="4867779" cy="2809546"/>
                    </a:xfrm>
                  </p:grpSpPr>
                  <p:pic>
                    <p:nvPicPr>
                      <p:cNvPr id="128" name="Image 35" descr="Une image contenant assiette, dessin&#10;&#10;Description générée automatiquement">
                        <a:extLst>
                          <a:ext uri="{FF2B5EF4-FFF2-40B4-BE49-F238E27FC236}">
                            <a16:creationId xmlns:a16="http://schemas.microsoft.com/office/drawing/2014/main" id="{6C36916D-E402-1138-8E8D-EAFDAD7C4550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23" cstate="screen">
                        <a:extLst>
                          <a:ext uri="{28A0092B-C50C-407E-A947-70E740481C1C}">
                            <a14:useLocalDpi xmlns:a14="http://schemas.microsoft.com/office/drawing/2010/main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813580" y="5325634"/>
                        <a:ext cx="447880" cy="194213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129" name="Image 36" descr="Une image contenant dessin, assiette&#10;&#10;Description générée automatiquement">
                        <a:extLst>
                          <a:ext uri="{FF2B5EF4-FFF2-40B4-BE49-F238E27FC236}">
                            <a16:creationId xmlns:a16="http://schemas.microsoft.com/office/drawing/2014/main" id="{697D9AEC-EF74-35C6-62C5-E4B1BC9CED3F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24" cstate="screen">
                        <a:extLst>
                          <a:ext uri="{28A0092B-C50C-407E-A947-70E740481C1C}">
                            <a14:useLocalDpi xmlns:a14="http://schemas.microsoft.com/office/drawing/2010/main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1397891" y="5294029"/>
                        <a:ext cx="598766" cy="230361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130" name="Image 37" descr="Une image contenant dessin, homme&#10;&#10;Description générée automatiquement">
                        <a:extLst>
                          <a:ext uri="{FF2B5EF4-FFF2-40B4-BE49-F238E27FC236}">
                            <a16:creationId xmlns:a16="http://schemas.microsoft.com/office/drawing/2014/main" id="{39BBB4EF-E0FE-B1A1-CFD2-48B15468C9C1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25" cstate="screen">
                        <a:extLst>
                          <a:ext uri="{28A0092B-C50C-407E-A947-70E740481C1C}">
                            <a14:useLocalDpi xmlns:a14="http://schemas.microsoft.com/office/drawing/2010/main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2127250" y="5312105"/>
                        <a:ext cx="640835" cy="212284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131" name="Image 38">
                        <a:extLst>
                          <a:ext uri="{FF2B5EF4-FFF2-40B4-BE49-F238E27FC236}">
                            <a16:creationId xmlns:a16="http://schemas.microsoft.com/office/drawing/2014/main" id="{7C129CC1-1421-8959-1654-77A071064D7E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26" cstate="screen">
                        <a:extLst>
                          <a:ext uri="{28A0092B-C50C-407E-A947-70E740481C1C}">
                            <a14:useLocalDpi xmlns:a14="http://schemas.microsoft.com/office/drawing/2010/main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2867504" y="5231512"/>
                        <a:ext cx="555810" cy="393021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132" name="Picture 14" descr="Dahl - Lappeenranta - Home | Facebook">
                        <a:extLst>
                          <a:ext uri="{FF2B5EF4-FFF2-40B4-BE49-F238E27FC236}">
                            <a16:creationId xmlns:a16="http://schemas.microsoft.com/office/drawing/2014/main" id="{848F353C-8E46-6691-D1CE-BF0F253015D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 cstate="screen">
                        <a:extLst>
                          <a:ext uri="{28A0092B-C50C-407E-A947-70E740481C1C}">
                            <a14:useLocalDpi xmlns:a14="http://schemas.microsoft.com/office/drawing/2010/main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9683" y="5226709"/>
                        <a:ext cx="684063" cy="383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  <p:pic>
                    <p:nvPicPr>
                      <p:cNvPr id="133" name="Image 40" descr="Une image contenant dessin&#10;&#10;Description générée automatiquement">
                        <a:extLst>
                          <a:ext uri="{FF2B5EF4-FFF2-40B4-BE49-F238E27FC236}">
                            <a16:creationId xmlns:a16="http://schemas.microsoft.com/office/drawing/2014/main" id="{288CCF1E-9A22-AE0A-11F9-96A0450A12D2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28" cstate="screen">
                        <a:extLst>
                          <a:ext uri="{28A0092B-C50C-407E-A947-70E740481C1C}">
                            <a14:useLocalDpi xmlns:a14="http://schemas.microsoft.com/office/drawing/2010/main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4086318" y="5304460"/>
                        <a:ext cx="793053" cy="190215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134" name="Image 43" descr="Une image contenant dessin&#10;&#10;Description générée automatiquement">
                        <a:extLst>
                          <a:ext uri="{FF2B5EF4-FFF2-40B4-BE49-F238E27FC236}">
                            <a16:creationId xmlns:a16="http://schemas.microsoft.com/office/drawing/2014/main" id="{D7E740D2-90D0-FD5E-EE2B-8B2A54DF3C4C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29" cstate="screen">
                        <a:extLst>
                          <a:ext uri="{28A0092B-C50C-407E-A947-70E740481C1C}">
                            <a14:useLocalDpi xmlns:a14="http://schemas.microsoft.com/office/drawing/2010/main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4211803" y="5800060"/>
                        <a:ext cx="684267" cy="215543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135" name="Image 45" descr="Une image contenant dessin&#10;&#10;Description générée automatiquement">
                        <a:extLst>
                          <a:ext uri="{FF2B5EF4-FFF2-40B4-BE49-F238E27FC236}">
                            <a16:creationId xmlns:a16="http://schemas.microsoft.com/office/drawing/2014/main" id="{CFDA2280-DD3E-6F12-6C3B-383D9B4A1E53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30" cstate="screen">
                        <a:extLst>
                          <a:ext uri="{28A0092B-C50C-407E-A947-70E740481C1C}">
                            <a14:useLocalDpi xmlns:a14="http://schemas.microsoft.com/office/drawing/2010/main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1868809" y="6344091"/>
                        <a:ext cx="576000" cy="219520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136" name="Image 47" descr="Une image contenant dessin, horloge, signe&#10;&#10;Description générée automatiquement">
                        <a:extLst>
                          <a:ext uri="{FF2B5EF4-FFF2-40B4-BE49-F238E27FC236}">
                            <a16:creationId xmlns:a16="http://schemas.microsoft.com/office/drawing/2014/main" id="{EFCEAFD1-A0E6-2A76-EE56-62BF3B6E1AC8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31" cstate="screen">
                        <a:extLst>
                          <a:ext uri="{28A0092B-C50C-407E-A947-70E740481C1C}">
                            <a14:useLocalDpi xmlns:a14="http://schemas.microsoft.com/office/drawing/2010/main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4040117" y="6359331"/>
                        <a:ext cx="576000" cy="174241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137" name="Image 48" descr="Une image contenant dessin&#10;&#10;Description générée automatiquement">
                        <a:extLst>
                          <a:ext uri="{FF2B5EF4-FFF2-40B4-BE49-F238E27FC236}">
                            <a16:creationId xmlns:a16="http://schemas.microsoft.com/office/drawing/2014/main" id="{F8B2FAB5-D94D-499F-791F-3996D07B641A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32" cstate="screen">
                        <a:extLst>
                          <a:ext uri="{28A0092B-C50C-407E-A947-70E740481C1C}">
                            <a14:useLocalDpi xmlns:a14="http://schemas.microsoft.com/office/drawing/2010/main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5141359" y="6354120"/>
                        <a:ext cx="540000" cy="164700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138" name="Image 51">
                        <a:extLst>
                          <a:ext uri="{FF2B5EF4-FFF2-40B4-BE49-F238E27FC236}">
                            <a16:creationId xmlns:a16="http://schemas.microsoft.com/office/drawing/2014/main" id="{38D50646-1C7E-108F-9B87-05D02F1B56C7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33" cstate="hqprint">
                        <a:extLst>
                          <a:ext uri="{28A0092B-C50C-407E-A947-70E740481C1C}">
                            <a14:useLocalDpi xmlns:a14="http://schemas.microsoft.com/office/drawing/2010/main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2837349" y="3754065"/>
                        <a:ext cx="806584" cy="216000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139" name="Image 59">
                        <a:extLst>
                          <a:ext uri="{FF2B5EF4-FFF2-40B4-BE49-F238E27FC236}">
                            <a16:creationId xmlns:a16="http://schemas.microsoft.com/office/drawing/2014/main" id="{0D9F2835-B665-4506-CB5C-E0DDC5BAE2BE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34" cstate="hqprint">
                        <a:extLst>
                          <a:ext uri="{28A0092B-C50C-407E-A947-70E740481C1C}">
                            <a14:useLocalDpi xmlns:a14="http://schemas.microsoft.com/office/drawing/2010/main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2026630" y="4659677"/>
                        <a:ext cx="521113" cy="216000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140" name="Image 62" descr="Une image contenant dessin&#10;&#10;Description générée automatiquement">
                        <a:extLst>
                          <a:ext uri="{FF2B5EF4-FFF2-40B4-BE49-F238E27FC236}">
                            <a16:creationId xmlns:a16="http://schemas.microsoft.com/office/drawing/2014/main" id="{CBF88C45-2E00-757E-C0F4-423674B81D11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35" cstate="screen">
                        <a:extLst>
                          <a:ext uri="{28A0092B-C50C-407E-A947-70E740481C1C}">
                            <a14:useLocalDpi xmlns:a14="http://schemas.microsoft.com/office/drawing/2010/main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833089" y="5798580"/>
                        <a:ext cx="376725" cy="195859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141" name="Image 66" descr="Une image contenant dessin&#10;&#10;Description générée automatiquement">
                        <a:extLst>
                          <a:ext uri="{FF2B5EF4-FFF2-40B4-BE49-F238E27FC236}">
                            <a16:creationId xmlns:a16="http://schemas.microsoft.com/office/drawing/2014/main" id="{35921410-35E3-EB86-ECD5-691D0887687B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36" cstate="screen">
                        <a:extLst>
                          <a:ext uri="{28A0092B-C50C-407E-A947-70E740481C1C}">
                            <a14:useLocalDpi xmlns:a14="http://schemas.microsoft.com/office/drawing/2010/main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1524373" y="5801589"/>
                        <a:ext cx="432831" cy="192850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142" name="Image 67" descr="Une image contenant dessin&#10;&#10;Description générée automatiquement">
                        <a:extLst>
                          <a:ext uri="{FF2B5EF4-FFF2-40B4-BE49-F238E27FC236}">
                            <a16:creationId xmlns:a16="http://schemas.microsoft.com/office/drawing/2014/main" id="{170ED647-2432-9DB2-7FD5-B3B61BE931B8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37" cstate="screen">
                        <a:extLst>
                          <a:ext uri="{28A0092B-C50C-407E-A947-70E740481C1C}">
                            <a14:useLocalDpi xmlns:a14="http://schemas.microsoft.com/office/drawing/2010/main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2232794" y="5864211"/>
                        <a:ext cx="707828" cy="138023"/>
                      </a:xfrm>
                      <a:prstGeom prst="rect">
                        <a:avLst/>
                      </a:prstGeom>
                    </p:spPr>
                  </p:pic>
                </p:grpSp>
                <p:pic>
                  <p:nvPicPr>
                    <p:cNvPr id="123" name="Image 134">
                      <a:extLst>
                        <a:ext uri="{FF2B5EF4-FFF2-40B4-BE49-F238E27FC236}">
                          <a16:creationId xmlns:a16="http://schemas.microsoft.com/office/drawing/2014/main" id="{5A9D3958-FB59-A1E7-30B2-754923D7569F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38" cstate="print">
                      <a:extLs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3216212" y="5800060"/>
                      <a:ext cx="720000" cy="196820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24" name="Image 139">
                      <a:extLst>
                        <a:ext uri="{FF2B5EF4-FFF2-40B4-BE49-F238E27FC236}">
                          <a16:creationId xmlns:a16="http://schemas.microsoft.com/office/drawing/2014/main" id="{5A52F441-541A-0FE4-61EA-CB31A9039D4D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39" cstate="screen">
                      <a:clrChange>
                        <a:clrFrom>
                          <a:srgbClr val="FFFFFF"/>
                        </a:clrFrom>
                        <a:clrTo>
                          <a:srgbClr val="FFFFFF">
                            <a:alpha val="0"/>
                          </a:srgbClr>
                        </a:clrTo>
                      </a:clrChange>
                      <a:extLs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822105" y="6342105"/>
                      <a:ext cx="576000" cy="90384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25" name="Imagem 8">
                      <a:extLst>
                        <a:ext uri="{FF2B5EF4-FFF2-40B4-BE49-F238E27FC236}">
                          <a16:creationId xmlns:a16="http://schemas.microsoft.com/office/drawing/2014/main" id="{3C645434-0CA1-69C0-4486-EAA8BEB36F94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 rotWithShape="1">
                    <a:blip r:embed="rId40" cstate="print">
                      <a:clrChange>
                        <a:clrFrom>
                          <a:srgbClr val="FFFFFF"/>
                        </a:clrFrom>
                        <a:clrTo>
                          <a:srgbClr val="FFFFFF">
                            <a:alpha val="0"/>
                          </a:srgbClr>
                        </a:clrTo>
                      </a:clrChange>
                      <a:extLs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rcRect t="31833" r="-1636" b="53844"/>
                    <a:stretch/>
                  </p:blipFill>
                  <p:spPr>
                    <a:xfrm>
                      <a:off x="2954458" y="6342511"/>
                      <a:ext cx="576000" cy="105568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26" name="Picture 2" descr="http://www.dpmateriales.com/templates/web/img2/logo.png">
                      <a:extLst>
                        <a:ext uri="{FF2B5EF4-FFF2-40B4-BE49-F238E27FC236}">
                          <a16:creationId xmlns:a16="http://schemas.microsoft.com/office/drawing/2014/main" id="{7B814A52-38C7-FFDF-BBEF-547C4645B275}"/>
                        </a:ext>
                      </a:extLst>
                    </p:cNvPr>
                    <p:cNvPicPr>
                      <a:picLocks noChangeAspect="1" noChangeArrowheads="1"/>
                    </p:cNvPicPr>
                    <p:nvPr/>
                  </p:nvPicPr>
                  <p:blipFill>
                    <a:blip r:embed="rId41">
                      <a:extLs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5032414" y="5278951"/>
                      <a:ext cx="700066" cy="268171"/>
                    </a:xfrm>
                    <a:prstGeom prst="rect">
                      <a:avLst/>
                    </a:prstGeom>
                    <a:noFill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</p:pic>
                <p:cxnSp>
                  <p:nvCxnSpPr>
                    <p:cNvPr id="127" name="Connecteur droit 77">
                      <a:extLst>
                        <a:ext uri="{FF2B5EF4-FFF2-40B4-BE49-F238E27FC236}">
                          <a16:creationId xmlns:a16="http://schemas.microsoft.com/office/drawing/2014/main" id="{350AB6D2-B74D-D3B4-2510-DD6639FFAF70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H="1">
                      <a:off x="735435" y="5110743"/>
                      <a:ext cx="5070158" cy="0"/>
                    </a:xfrm>
                    <a:prstGeom prst="line">
                      <a:avLst/>
                    </a:prstGeom>
                    <a:ln w="19050" cap="rnd">
                      <a:solidFill>
                        <a:srgbClr val="8C0046"/>
                      </a:solidFill>
                      <a:prstDash val="sysDot"/>
                      <a:round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pic>
                <p:nvPicPr>
                  <p:cNvPr id="121" name="Picture 3">
                    <a:extLst>
                      <a:ext uri="{FF2B5EF4-FFF2-40B4-BE49-F238E27FC236}">
                        <a16:creationId xmlns:a16="http://schemas.microsoft.com/office/drawing/2014/main" id="{1654EBEE-44FB-A094-C651-BB7016E98E27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2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5171662" y="5636505"/>
                    <a:ext cx="521712" cy="165129"/>
                  </a:xfrm>
                  <a:prstGeom prst="rect">
                    <a:avLst/>
                  </a:prstGeom>
                </p:spPr>
              </p:pic>
            </p:grpSp>
            <p:pic>
              <p:nvPicPr>
                <p:cNvPr id="119" name="Image 78">
                  <a:extLst>
                    <a:ext uri="{FF2B5EF4-FFF2-40B4-BE49-F238E27FC236}">
                      <a16:creationId xmlns:a16="http://schemas.microsoft.com/office/drawing/2014/main" id="{70F4D790-D452-2ED2-4FF1-DAF95A9D58E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3" cstate="print">
                  <a:clrChange>
                    <a:clrFrom>
                      <a:srgbClr val="FEFEFE"/>
                    </a:clrFrom>
                    <a:clrTo>
                      <a:srgbClr val="FEFEFE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89992" y="4378556"/>
                  <a:ext cx="877561" cy="380298"/>
                </a:xfrm>
                <a:prstGeom prst="rect">
                  <a:avLst/>
                </a:prstGeom>
              </p:spPr>
            </p:pic>
          </p:grpSp>
          <p:pic>
            <p:nvPicPr>
              <p:cNvPr id="117" name="Grafik 116">
                <a:extLst>
                  <a:ext uri="{FF2B5EF4-FFF2-40B4-BE49-F238E27FC236}">
                    <a16:creationId xmlns:a16="http://schemas.microsoft.com/office/drawing/2014/main" id="{F70ABB9A-ED60-DC30-187F-451A63136B7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1998806" y="2368279"/>
                <a:ext cx="726460" cy="261761"/>
              </a:xfrm>
              <a:prstGeom prst="rect">
                <a:avLst/>
              </a:prstGeom>
            </p:spPr>
          </p:pic>
        </p:grpSp>
        <p:pic>
          <p:nvPicPr>
            <p:cNvPr id="105" name="Grafik 104">
              <a:extLst>
                <a:ext uri="{FF2B5EF4-FFF2-40B4-BE49-F238E27FC236}">
                  <a16:creationId xmlns:a16="http://schemas.microsoft.com/office/drawing/2014/main" id="{7BADE0F7-A349-C39C-D82F-1976F4566B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5"/>
            <a:stretch>
              <a:fillRect/>
            </a:stretch>
          </p:blipFill>
          <p:spPr>
            <a:xfrm>
              <a:off x="2766962" y="1619741"/>
              <a:ext cx="957106" cy="220871"/>
            </a:xfrm>
            <a:prstGeom prst="rect">
              <a:avLst/>
            </a:prstGeom>
          </p:spPr>
        </p:pic>
        <p:pic>
          <p:nvPicPr>
            <p:cNvPr id="106" name="Grafik 105">
              <a:extLst>
                <a:ext uri="{FF2B5EF4-FFF2-40B4-BE49-F238E27FC236}">
                  <a16:creationId xmlns:a16="http://schemas.microsoft.com/office/drawing/2014/main" id="{C82022CF-982C-C5C6-DEF9-1A5F09DED697}"/>
                </a:ext>
              </a:extLst>
            </p:cNvPr>
            <p:cNvPicPr>
              <a:picLocks noChangeAspect="1"/>
            </p:cNvPicPr>
            <p:nvPr/>
          </p:nvPicPr>
          <p:blipFill>
            <a:blip r:embed="rId46"/>
            <a:stretch>
              <a:fillRect/>
            </a:stretch>
          </p:blipFill>
          <p:spPr>
            <a:xfrm>
              <a:off x="2051261" y="1922237"/>
              <a:ext cx="706802" cy="364494"/>
            </a:xfrm>
            <a:prstGeom prst="rect">
              <a:avLst/>
            </a:prstGeom>
          </p:spPr>
        </p:pic>
        <p:pic>
          <p:nvPicPr>
            <p:cNvPr id="107" name="Grafik 106">
              <a:extLst>
                <a:ext uri="{FF2B5EF4-FFF2-40B4-BE49-F238E27FC236}">
                  <a16:creationId xmlns:a16="http://schemas.microsoft.com/office/drawing/2014/main" id="{1CDE9D11-0209-B5B7-F7DD-66E34F8BEBE9}"/>
                </a:ext>
              </a:extLst>
            </p:cNvPr>
            <p:cNvPicPr>
              <a:picLocks noChangeAspect="1"/>
            </p:cNvPicPr>
            <p:nvPr/>
          </p:nvPicPr>
          <p:blipFill>
            <a:blip r:embed="rId47"/>
            <a:stretch>
              <a:fillRect/>
            </a:stretch>
          </p:blipFill>
          <p:spPr>
            <a:xfrm>
              <a:off x="2958121" y="2004108"/>
              <a:ext cx="556775" cy="261684"/>
            </a:xfrm>
            <a:prstGeom prst="rect">
              <a:avLst/>
            </a:prstGeom>
          </p:spPr>
        </p:pic>
        <p:pic>
          <p:nvPicPr>
            <p:cNvPr id="108" name="Grafik 107">
              <a:extLst>
                <a:ext uri="{FF2B5EF4-FFF2-40B4-BE49-F238E27FC236}">
                  <a16:creationId xmlns:a16="http://schemas.microsoft.com/office/drawing/2014/main" id="{0F563A10-08F8-DEE6-58B4-1D984B8605E8}"/>
                </a:ext>
              </a:extLst>
            </p:cNvPr>
            <p:cNvPicPr>
              <a:picLocks noChangeAspect="1"/>
            </p:cNvPicPr>
            <p:nvPr/>
          </p:nvPicPr>
          <p:blipFill>
            <a:blip r:embed="rId48"/>
            <a:stretch>
              <a:fillRect/>
            </a:stretch>
          </p:blipFill>
          <p:spPr>
            <a:xfrm>
              <a:off x="3840134" y="1984562"/>
              <a:ext cx="594338" cy="290060"/>
            </a:xfrm>
            <a:prstGeom prst="rect">
              <a:avLst/>
            </a:prstGeom>
          </p:spPr>
        </p:pic>
        <p:pic>
          <p:nvPicPr>
            <p:cNvPr id="109" name="Grafik 108">
              <a:extLst>
                <a:ext uri="{FF2B5EF4-FFF2-40B4-BE49-F238E27FC236}">
                  <a16:creationId xmlns:a16="http://schemas.microsoft.com/office/drawing/2014/main" id="{46487CF9-F89B-F627-C953-32362624B882}"/>
                </a:ext>
              </a:extLst>
            </p:cNvPr>
            <p:cNvPicPr>
              <a:picLocks noChangeAspect="1"/>
            </p:cNvPicPr>
            <p:nvPr/>
          </p:nvPicPr>
          <p:blipFill>
            <a:blip r:embed="rId49"/>
            <a:stretch>
              <a:fillRect/>
            </a:stretch>
          </p:blipFill>
          <p:spPr>
            <a:xfrm>
              <a:off x="3849479" y="2358881"/>
              <a:ext cx="619612" cy="256294"/>
            </a:xfrm>
            <a:prstGeom prst="rect">
              <a:avLst/>
            </a:prstGeom>
          </p:spPr>
        </p:pic>
        <p:pic>
          <p:nvPicPr>
            <p:cNvPr id="110" name="Picture 2" descr="Swisspacer Gliwice">
              <a:extLst>
                <a:ext uri="{FF2B5EF4-FFF2-40B4-BE49-F238E27FC236}">
                  <a16:creationId xmlns:a16="http://schemas.microsoft.com/office/drawing/2014/main" id="{51A33EDA-5C07-942F-EF02-49FF6262692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43735" y="2391713"/>
              <a:ext cx="900802" cy="1966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1" name="Grafik 110">
              <a:extLst>
                <a:ext uri="{FF2B5EF4-FFF2-40B4-BE49-F238E27FC236}">
                  <a16:creationId xmlns:a16="http://schemas.microsoft.com/office/drawing/2014/main" id="{D8903537-96CD-7013-5B58-960BA8C0B9D3}"/>
                </a:ext>
              </a:extLst>
            </p:cNvPr>
            <p:cNvPicPr>
              <a:picLocks noChangeAspect="1"/>
            </p:cNvPicPr>
            <p:nvPr/>
          </p:nvPicPr>
          <p:blipFill>
            <a:blip r:embed="rId51"/>
            <a:stretch>
              <a:fillRect/>
            </a:stretch>
          </p:blipFill>
          <p:spPr>
            <a:xfrm>
              <a:off x="3831128" y="1637843"/>
              <a:ext cx="618084" cy="238161"/>
            </a:xfrm>
            <a:prstGeom prst="rect">
              <a:avLst/>
            </a:prstGeom>
          </p:spPr>
        </p:pic>
        <p:pic>
          <p:nvPicPr>
            <p:cNvPr id="112" name="Grafik 111">
              <a:extLst>
                <a:ext uri="{FF2B5EF4-FFF2-40B4-BE49-F238E27FC236}">
                  <a16:creationId xmlns:a16="http://schemas.microsoft.com/office/drawing/2014/main" id="{41682B66-4A5A-01D5-7AEE-7C31437F814D}"/>
                </a:ext>
              </a:extLst>
            </p:cNvPr>
            <p:cNvPicPr>
              <a:picLocks noChangeAspect="1"/>
            </p:cNvPicPr>
            <p:nvPr/>
          </p:nvPicPr>
          <p:blipFill>
            <a:blip r:embed="rId52"/>
            <a:stretch>
              <a:fillRect/>
            </a:stretch>
          </p:blipFill>
          <p:spPr>
            <a:xfrm>
              <a:off x="244358" y="1976671"/>
              <a:ext cx="917397" cy="281619"/>
            </a:xfrm>
            <a:prstGeom prst="rect">
              <a:avLst/>
            </a:prstGeom>
          </p:spPr>
        </p:pic>
        <p:pic>
          <p:nvPicPr>
            <p:cNvPr id="113" name="Grafik 112">
              <a:extLst>
                <a:ext uri="{FF2B5EF4-FFF2-40B4-BE49-F238E27FC236}">
                  <a16:creationId xmlns:a16="http://schemas.microsoft.com/office/drawing/2014/main" id="{C84AD06A-CE10-04E1-A470-41872DDCB4D7}"/>
                </a:ext>
              </a:extLst>
            </p:cNvPr>
            <p:cNvPicPr>
              <a:picLocks noChangeAspect="1"/>
            </p:cNvPicPr>
            <p:nvPr/>
          </p:nvPicPr>
          <p:blipFill>
            <a:blip r:embed="rId53"/>
            <a:stretch>
              <a:fillRect/>
            </a:stretch>
          </p:blipFill>
          <p:spPr>
            <a:xfrm>
              <a:off x="1181803" y="1953074"/>
              <a:ext cx="754472" cy="289913"/>
            </a:xfrm>
            <a:prstGeom prst="rect">
              <a:avLst/>
            </a:prstGeom>
          </p:spPr>
        </p:pic>
        <p:pic>
          <p:nvPicPr>
            <p:cNvPr id="114" name="Grafik 113">
              <a:extLst>
                <a:ext uri="{FF2B5EF4-FFF2-40B4-BE49-F238E27FC236}">
                  <a16:creationId xmlns:a16="http://schemas.microsoft.com/office/drawing/2014/main" id="{4DA21A81-B1E2-6BB3-9182-CCF122AF2073}"/>
                </a:ext>
              </a:extLst>
            </p:cNvPr>
            <p:cNvPicPr>
              <a:picLocks noChangeAspect="1"/>
            </p:cNvPicPr>
            <p:nvPr/>
          </p:nvPicPr>
          <p:blipFill>
            <a:blip r:embed="rId54"/>
            <a:stretch>
              <a:fillRect/>
            </a:stretch>
          </p:blipFill>
          <p:spPr>
            <a:xfrm>
              <a:off x="1187124" y="1565782"/>
              <a:ext cx="618291" cy="274796"/>
            </a:xfrm>
            <a:prstGeom prst="rect">
              <a:avLst/>
            </a:prstGeom>
          </p:spPr>
        </p:pic>
        <p:pic>
          <p:nvPicPr>
            <p:cNvPr id="115" name="Grafik 114">
              <a:extLst>
                <a:ext uri="{FF2B5EF4-FFF2-40B4-BE49-F238E27FC236}">
                  <a16:creationId xmlns:a16="http://schemas.microsoft.com/office/drawing/2014/main" id="{4DF5E9C0-6837-34E8-D7C9-4FAAA801EA70}"/>
                </a:ext>
              </a:extLst>
            </p:cNvPr>
            <p:cNvPicPr>
              <a:picLocks noChangeAspect="1"/>
            </p:cNvPicPr>
            <p:nvPr/>
          </p:nvPicPr>
          <p:blipFill>
            <a:blip r:embed="rId55"/>
            <a:stretch>
              <a:fillRect/>
            </a:stretch>
          </p:blipFill>
          <p:spPr>
            <a:xfrm>
              <a:off x="244357" y="1549243"/>
              <a:ext cx="849071" cy="3434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730467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E3BA29E1-8CDC-414E-A12E-0F4D2263860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7097" y="654010"/>
            <a:ext cx="7973765" cy="288000"/>
          </a:xfrm>
        </p:spPr>
        <p:txBody>
          <a:bodyPr/>
          <a:lstStyle/>
          <a:p>
            <a:r>
              <a:rPr lang="fr-FR" dirty="0" err="1"/>
              <a:t>Hauptmarken</a:t>
            </a:r>
            <a:r>
              <a:rPr lang="fr-FR" dirty="0"/>
              <a:t> </a:t>
            </a:r>
            <a:r>
              <a:rPr lang="fr-FR" dirty="0" err="1"/>
              <a:t>und</a:t>
            </a:r>
            <a:r>
              <a:rPr lang="fr-FR" dirty="0"/>
              <a:t> </a:t>
            </a:r>
            <a:r>
              <a:rPr lang="fr-FR" dirty="0" err="1"/>
              <a:t>Unternehmen</a:t>
            </a:r>
            <a:r>
              <a:rPr lang="fr-FR" dirty="0"/>
              <a:t> </a:t>
            </a:r>
            <a:r>
              <a:rPr lang="fr-FR" dirty="0" err="1"/>
              <a:t>im</a:t>
            </a:r>
            <a:r>
              <a:rPr lang="fr-FR" dirty="0"/>
              <a:t> </a:t>
            </a:r>
            <a:r>
              <a:rPr lang="fr-FR" dirty="0" err="1"/>
              <a:t>Bereich</a:t>
            </a:r>
            <a:r>
              <a:rPr lang="fr-FR" dirty="0"/>
              <a:t> </a:t>
            </a:r>
            <a:r>
              <a:rPr lang="fr-FR" dirty="0" err="1"/>
              <a:t>Bauglas</a:t>
            </a:r>
            <a:endParaRPr lang="fr-FR" dirty="0"/>
          </a:p>
          <a:p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364329A-B61E-4C62-9D0D-AA662FB4EC14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484256" y="4816180"/>
            <a:ext cx="2895600" cy="123111"/>
          </a:xfrm>
        </p:spPr>
        <p:txBody>
          <a:bodyPr/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SAINT-GOBAIN ISOLIERGLAS-CENTER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C01322A-EF56-4933-96B1-6A98F0CDAFF8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52E7CA-940C-4B6E-9E73-0245BA95FC91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/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E67619B8-713C-42EB-B039-951A2A6665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098" y="318830"/>
            <a:ext cx="7973764" cy="307777"/>
          </a:xfrm>
        </p:spPr>
        <p:txBody>
          <a:bodyPr/>
          <a:lstStyle/>
          <a:p>
            <a:r>
              <a:rPr lang="fr-FR" dirty="0"/>
              <a:t>Saint-Gobain </a:t>
            </a:r>
            <a:r>
              <a:rPr lang="fr-FR" dirty="0" err="1"/>
              <a:t>Gruppe</a:t>
            </a:r>
            <a:endParaRPr lang="de-DE" dirty="0"/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91F8E436-61A7-4CF4-928B-4D003FA0E734}"/>
              </a:ext>
            </a:extLst>
          </p:cNvPr>
          <p:cNvSpPr/>
          <p:nvPr/>
        </p:nvSpPr>
        <p:spPr>
          <a:xfrm>
            <a:off x="183750" y="2533145"/>
            <a:ext cx="1748306" cy="773541"/>
          </a:xfrm>
          <a:prstGeom prst="rect">
            <a:avLst/>
          </a:prstGeom>
        </p:spPr>
        <p:txBody>
          <a:bodyPr wrap="square" lIns="91436" tIns="45718" rIns="91436" bIns="45718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ct val="87000"/>
              </a:lnSpc>
              <a:spcBef>
                <a:spcPts val="300"/>
              </a:spcBef>
              <a:spcAft>
                <a:spcPts val="0"/>
              </a:spcAft>
              <a:buClr>
                <a:srgbClr val="E4003A"/>
              </a:buClr>
              <a:buSzPct val="150000"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Basisglas und Hochleistungs-beschichtungen</a:t>
            </a:r>
          </a:p>
          <a:p>
            <a:pPr marL="0" marR="0" lvl="0" indent="0" algn="l" defTabSz="342900" rtl="0" eaLnBrk="1" fontAlgn="auto" latinLnBrk="0" hangingPunct="1">
              <a:lnSpc>
                <a:spcPct val="87000"/>
              </a:lnSpc>
              <a:spcBef>
                <a:spcPts val="300"/>
              </a:spcBef>
              <a:spcAft>
                <a:spcPts val="0"/>
              </a:spcAft>
              <a:buClr>
                <a:srgbClr val="E4003A"/>
              </a:buClr>
              <a:buSzPct val="150000"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67B9B0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835851D4-4C74-42EB-A514-1AAFF64BA89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2653" y="1725620"/>
            <a:ext cx="1395343" cy="732555"/>
          </a:xfrm>
          <a:prstGeom prst="rect">
            <a:avLst/>
          </a:prstGeom>
        </p:spPr>
      </p:pic>
      <p:sp>
        <p:nvSpPr>
          <p:cNvPr id="12" name="Rectangle 3">
            <a:extLst>
              <a:ext uri="{FF2B5EF4-FFF2-40B4-BE49-F238E27FC236}">
                <a16:creationId xmlns:a16="http://schemas.microsoft.com/office/drawing/2014/main" id="{81278159-7318-443E-B7BE-DCB44F2F540F}"/>
              </a:ext>
            </a:extLst>
          </p:cNvPr>
          <p:cNvSpPr/>
          <p:nvPr/>
        </p:nvSpPr>
        <p:spPr>
          <a:xfrm>
            <a:off x="1853824" y="2533145"/>
            <a:ext cx="2252895" cy="461661"/>
          </a:xfrm>
          <a:prstGeom prst="rect">
            <a:avLst/>
          </a:prstGeom>
        </p:spPr>
        <p:txBody>
          <a:bodyPr wrap="square" lIns="91436" tIns="45718" rIns="91436" bIns="45718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Verarbeitung von Premium-Lösungen aus Glas </a:t>
            </a: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31220ACC-BE88-452F-A393-9F07C49AF665}"/>
              </a:ext>
            </a:extLst>
          </p:cNvPr>
          <p:cNvSpPr/>
          <p:nvPr/>
        </p:nvSpPr>
        <p:spPr>
          <a:xfrm>
            <a:off x="4178836" y="2581107"/>
            <a:ext cx="1562927" cy="413699"/>
          </a:xfrm>
          <a:prstGeom prst="rect">
            <a:avLst/>
          </a:prstGeom>
        </p:spPr>
        <p:txBody>
          <a:bodyPr wrap="square" lIns="91436" tIns="45718" rIns="91436" bIns="45718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ct val="87000"/>
              </a:lnSpc>
              <a:spcBef>
                <a:spcPts val="300"/>
              </a:spcBef>
              <a:spcAft>
                <a:spcPts val="0"/>
              </a:spcAft>
              <a:buClr>
                <a:srgbClr val="E4003A"/>
              </a:buClr>
              <a:buSzPct val="150000"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Feuerschutz- und Hochsicherheitsglas</a:t>
            </a: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82DDE15A-EBA8-4998-A398-7D848CCA9640}"/>
              </a:ext>
            </a:extLst>
          </p:cNvPr>
          <p:cNvSpPr/>
          <p:nvPr/>
        </p:nvSpPr>
        <p:spPr>
          <a:xfrm>
            <a:off x="5885996" y="2556826"/>
            <a:ext cx="1535294" cy="461661"/>
          </a:xfrm>
          <a:prstGeom prst="rect">
            <a:avLst/>
          </a:prstGeom>
        </p:spPr>
        <p:txBody>
          <a:bodyPr wrap="square" lIns="91436" tIns="45718" rIns="91436" bIns="45718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Das </a:t>
            </a:r>
            <a:r>
              <a:rPr kumimoji="0" lang="de-DE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elektrochrome</a:t>
            </a: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Glas</a:t>
            </a:r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F768492B-45C2-4FF1-9129-3A2A8FF2F17E}"/>
              </a:ext>
            </a:extLst>
          </p:cNvPr>
          <p:cNvSpPr/>
          <p:nvPr/>
        </p:nvSpPr>
        <p:spPr>
          <a:xfrm>
            <a:off x="7557768" y="2581107"/>
            <a:ext cx="1562927" cy="675309"/>
          </a:xfrm>
          <a:prstGeom prst="rect">
            <a:avLst/>
          </a:prstGeom>
        </p:spPr>
        <p:txBody>
          <a:bodyPr wrap="square" lIns="91436" tIns="45718" rIns="91436" bIns="45718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Warme Kante /</a:t>
            </a:r>
          </a:p>
          <a:p>
            <a:pPr marL="0" marR="0" lvl="0" indent="0" algn="l" defTabSz="342900" rtl="0" eaLnBrk="1" fontAlgn="auto" latinLnBrk="0" hangingPunct="1">
              <a:lnSpc>
                <a:spcPct val="87000"/>
              </a:lnSpc>
              <a:spcBef>
                <a:spcPts val="300"/>
              </a:spcBef>
              <a:spcAft>
                <a:spcPts val="0"/>
              </a:spcAft>
              <a:buClr>
                <a:srgbClr val="E4003A"/>
              </a:buClr>
              <a:buSzPct val="150000"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Abstandhalter </a:t>
            </a:r>
          </a:p>
          <a:p>
            <a:pPr marL="0" marR="0" lvl="0" indent="0" algn="l" defTabSz="342900" rtl="0" eaLnBrk="1" fontAlgn="auto" latinLnBrk="0" hangingPunct="1">
              <a:lnSpc>
                <a:spcPct val="87000"/>
              </a:lnSpc>
              <a:spcBef>
                <a:spcPts val="300"/>
              </a:spcBef>
              <a:spcAft>
                <a:spcPts val="0"/>
              </a:spcAft>
              <a:buClr>
                <a:srgbClr val="E4003A"/>
              </a:buClr>
              <a:buSzPct val="150000"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für Isoliergläser</a:t>
            </a:r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9798F573-3457-42A6-A76F-570C14F1D5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3899" y="1916324"/>
            <a:ext cx="1499111" cy="570250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CB32F35D-B4C1-408D-AC75-CBAAE0664D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2770" y="1998547"/>
            <a:ext cx="1560710" cy="562361"/>
          </a:xfrm>
          <a:prstGeom prst="rect">
            <a:avLst/>
          </a:prstGeom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id="{7BDF1378-0AF4-49F2-9935-EF184CFF4E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65711" y="1998547"/>
            <a:ext cx="2198441" cy="507333"/>
          </a:xfrm>
          <a:prstGeom prst="rect">
            <a:avLst/>
          </a:prstGeom>
        </p:spPr>
      </p:pic>
      <p:pic>
        <p:nvPicPr>
          <p:cNvPr id="3" name="Picture 2" descr="Swisspacer Gliwice">
            <a:extLst>
              <a:ext uri="{FF2B5EF4-FFF2-40B4-BE49-F238E27FC236}">
                <a16:creationId xmlns:a16="http://schemas.microsoft.com/office/drawing/2014/main" id="{9B83C832-5FCA-E55D-732C-7206E84EAA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264" y="2117460"/>
            <a:ext cx="1495638" cy="326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79962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94A475EC-468A-4DA5-BCFF-BC055F6C74F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9999" y="646364"/>
            <a:ext cx="7973765" cy="288000"/>
          </a:xfrm>
        </p:spPr>
        <p:txBody>
          <a:bodyPr/>
          <a:lstStyle/>
          <a:p>
            <a:r>
              <a:rPr lang="de-DE" dirty="0"/>
              <a:t>Innovative Isolierglas-Lösungen für das Fenster von morgen!</a:t>
            </a:r>
            <a:endParaRPr lang="de-DE" altLang="de-DE" kern="0" dirty="0"/>
          </a:p>
          <a:p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EBA1F3A-E930-4EA6-A94F-455215711FEB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484256" y="4816180"/>
            <a:ext cx="2895600" cy="123111"/>
          </a:xfrm>
        </p:spPr>
        <p:txBody>
          <a:bodyPr/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SAINT-GOBAIN ISOLIERGLAS-CENTER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6E195B3-67D7-4805-AE77-53D6CBD8960B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52E7CA-940C-4B6E-9E73-0245BA95FC91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/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0DD4645F-FEE3-4D11-9B16-F110BCC82C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36005"/>
            <a:ext cx="7973764" cy="307777"/>
          </a:xfrm>
        </p:spPr>
        <p:txBody>
          <a:bodyPr/>
          <a:lstStyle/>
          <a:p>
            <a:r>
              <a:rPr lang="fr-FR" dirty="0"/>
              <a:t>Saint-Gobain </a:t>
            </a:r>
            <a:r>
              <a:rPr lang="fr-FR" dirty="0" err="1"/>
              <a:t>Isolierglas</a:t>
            </a:r>
            <a:r>
              <a:rPr lang="fr-FR" dirty="0"/>
              <a:t>-Center</a:t>
            </a:r>
            <a:endParaRPr lang="de-DE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B7F0D9A3-8DB0-3318-24A2-29D7E7882B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4769" y="900231"/>
            <a:ext cx="4321671" cy="3907264"/>
          </a:xfrm>
          <a:prstGeom prst="rect">
            <a:avLst/>
          </a:prstGeom>
        </p:spPr>
      </p:pic>
      <p:pic>
        <p:nvPicPr>
          <p:cNvPr id="19" name="Grafik 18" descr="Ein Bild, das draußen, Himmel, Gebäude enthält.&#10;&#10;Automatisch generierte Beschreibung">
            <a:extLst>
              <a:ext uri="{FF2B5EF4-FFF2-40B4-BE49-F238E27FC236}">
                <a16:creationId xmlns:a16="http://schemas.microsoft.com/office/drawing/2014/main" id="{628BA188-17D0-4D99-AFFF-1F73E3BA60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9014" y="3134858"/>
            <a:ext cx="1765223" cy="1000282"/>
          </a:xfrm>
          <a:prstGeom prst="roundRect">
            <a:avLst/>
          </a:prstGeom>
          <a:ln w="12700">
            <a:noFill/>
          </a:ln>
        </p:spPr>
      </p:pic>
      <p:pic>
        <p:nvPicPr>
          <p:cNvPr id="21" name="Grafik 20" descr="Ein Bild, das Text, Himmel, draußen, Weg enthält.&#10;&#10;Automatisch generierte Beschreibung">
            <a:extLst>
              <a:ext uri="{FF2B5EF4-FFF2-40B4-BE49-F238E27FC236}">
                <a16:creationId xmlns:a16="http://schemas.microsoft.com/office/drawing/2014/main" id="{9DCE81DC-351F-42E8-A2AF-604C75029E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6429" y="2202118"/>
            <a:ext cx="1579732" cy="1013076"/>
          </a:xfrm>
          <a:prstGeom prst="roundRect">
            <a:avLst/>
          </a:prstGeom>
          <a:ln w="12700">
            <a:noFill/>
          </a:ln>
        </p:spPr>
      </p:pic>
      <p:pic>
        <p:nvPicPr>
          <p:cNvPr id="23" name="Grafik 22" descr="Ein Bild, das Himmel, draußen, Straße, Gebäude enthält.&#10;&#10;Automatisch generierte Beschreibung">
            <a:extLst>
              <a:ext uri="{FF2B5EF4-FFF2-40B4-BE49-F238E27FC236}">
                <a16:creationId xmlns:a16="http://schemas.microsoft.com/office/drawing/2014/main" id="{58476DDF-FA10-4D20-BFB5-2B359C3965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2464" y="1552855"/>
            <a:ext cx="1563974" cy="1042649"/>
          </a:xfrm>
          <a:prstGeom prst="roundRect">
            <a:avLst/>
          </a:prstGeom>
          <a:ln w="12700">
            <a:noFill/>
          </a:ln>
        </p:spPr>
      </p:pic>
    </p:spTree>
    <p:extLst>
      <p:ext uri="{BB962C8B-B14F-4D97-AF65-F5344CB8AC3E}">
        <p14:creationId xmlns:p14="http://schemas.microsoft.com/office/powerpoint/2010/main" val="3513966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88C4B7EF-157B-4468-904B-8617C802224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Daten, Zahlen, Fakten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AA9CC6B-0B2E-4AF0-ACDF-093A64783232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pPr lvl="0">
              <a:defRPr/>
            </a:pPr>
            <a:r>
              <a:rPr lang="fr-FR" dirty="0">
                <a:solidFill>
                  <a:srgbClr val="000000"/>
                </a:solidFill>
              </a:rPr>
              <a:t>SAINT-GOBAIN ISOLIERGLAS-CENTER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2B5F6CC-84F8-455F-9DA2-86A651DBAD1D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DD52E7CA-940C-4B6E-9E73-0245BA95FC91}" type="slidenum">
              <a:rPr lang="en-US" noProof="0" smtClean="0"/>
              <a:pPr/>
              <a:t>6</a:t>
            </a:fld>
            <a:r>
              <a:rPr lang="en-US" noProof="0"/>
              <a:t> /</a:t>
            </a:r>
            <a:endParaRPr lang="en-US" noProof="0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35A412E2-3297-4DEB-A10D-4C1DB58A2B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Saint-Gobain </a:t>
            </a:r>
            <a:r>
              <a:rPr lang="fr-FR" dirty="0" err="1"/>
              <a:t>Glassolutions</a:t>
            </a:r>
            <a:r>
              <a:rPr lang="fr-FR" dirty="0"/>
              <a:t> </a:t>
            </a:r>
            <a:r>
              <a:rPr lang="fr-FR" dirty="0" err="1"/>
              <a:t>Isolierglas</a:t>
            </a:r>
            <a:r>
              <a:rPr lang="fr-FR" dirty="0"/>
              <a:t>-Center</a:t>
            </a:r>
            <a:endParaRPr lang="de-DE" dirty="0"/>
          </a:p>
        </p:txBody>
      </p:sp>
      <p:sp>
        <p:nvSpPr>
          <p:cNvPr id="8" name="Rechteck: eine Ecke abgeschnitten 7">
            <a:extLst>
              <a:ext uri="{FF2B5EF4-FFF2-40B4-BE49-F238E27FC236}">
                <a16:creationId xmlns:a16="http://schemas.microsoft.com/office/drawing/2014/main" id="{FAC713C3-9268-4F5A-881F-5087CFDD6C89}"/>
              </a:ext>
            </a:extLst>
          </p:cNvPr>
          <p:cNvSpPr/>
          <p:nvPr/>
        </p:nvSpPr>
        <p:spPr>
          <a:xfrm>
            <a:off x="7078377" y="4414118"/>
            <a:ext cx="1868270" cy="729382"/>
          </a:xfrm>
          <a:prstGeom prst="snip1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4" name="Connecteur droit 70">
            <a:extLst>
              <a:ext uri="{FF2B5EF4-FFF2-40B4-BE49-F238E27FC236}">
                <a16:creationId xmlns:a16="http://schemas.microsoft.com/office/drawing/2014/main" id="{2FCA56EE-D642-48DF-B325-57E51CF23E2C}"/>
              </a:ext>
            </a:extLst>
          </p:cNvPr>
          <p:cNvCxnSpPr>
            <a:cxnSpLocks/>
          </p:cNvCxnSpPr>
          <p:nvPr/>
        </p:nvCxnSpPr>
        <p:spPr>
          <a:xfrm flipH="1">
            <a:off x="6527173" y="2427654"/>
            <a:ext cx="2310132" cy="0"/>
          </a:xfrm>
          <a:prstGeom prst="line">
            <a:avLst/>
          </a:prstGeom>
          <a:ln w="15875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A1C0A09D-9E9F-8A8D-5C29-63AC914C794C}"/>
              </a:ext>
            </a:extLst>
          </p:cNvPr>
          <p:cNvGrpSpPr/>
          <p:nvPr/>
        </p:nvGrpSpPr>
        <p:grpSpPr>
          <a:xfrm>
            <a:off x="977173" y="798998"/>
            <a:ext cx="6344524" cy="3972911"/>
            <a:chOff x="977173" y="798998"/>
            <a:chExt cx="6344524" cy="3972911"/>
          </a:xfrm>
        </p:grpSpPr>
        <p:grpSp>
          <p:nvGrpSpPr>
            <p:cNvPr id="7" name="Gruppieren 6">
              <a:extLst>
                <a:ext uri="{FF2B5EF4-FFF2-40B4-BE49-F238E27FC236}">
                  <a16:creationId xmlns:a16="http://schemas.microsoft.com/office/drawing/2014/main" id="{BCC040C8-C286-65A5-6C54-D4B8A1789A36}"/>
                </a:ext>
              </a:extLst>
            </p:cNvPr>
            <p:cNvGrpSpPr/>
            <p:nvPr/>
          </p:nvGrpSpPr>
          <p:grpSpPr>
            <a:xfrm>
              <a:off x="977173" y="798998"/>
              <a:ext cx="6344524" cy="3972911"/>
              <a:chOff x="1319250" y="897152"/>
              <a:chExt cx="6344524" cy="3972911"/>
            </a:xfrm>
          </p:grpSpPr>
          <p:graphicFrame>
            <p:nvGraphicFramePr>
              <p:cNvPr id="10" name="Diagramm 9">
                <a:extLst>
                  <a:ext uri="{FF2B5EF4-FFF2-40B4-BE49-F238E27FC236}">
                    <a16:creationId xmlns:a16="http://schemas.microsoft.com/office/drawing/2014/main" id="{454C8CC3-BD46-5721-16D7-431DBBA594DE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311419761"/>
                  </p:ext>
                </p:extLst>
              </p:nvPr>
            </p:nvGraphicFramePr>
            <p:xfrm>
              <a:off x="1319250" y="897152"/>
              <a:ext cx="2595156" cy="2282129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2" r:lo="rId3" r:qs="rId4" r:cs="rId5"/>
              </a:graphicData>
            </a:graphic>
          </p:graphicFrame>
          <p:grpSp>
            <p:nvGrpSpPr>
              <p:cNvPr id="11" name="Gruppieren 10">
                <a:extLst>
                  <a:ext uri="{FF2B5EF4-FFF2-40B4-BE49-F238E27FC236}">
                    <a16:creationId xmlns:a16="http://schemas.microsoft.com/office/drawing/2014/main" id="{94850DE5-0A76-742B-92C5-0DB000A7EBD9}"/>
                  </a:ext>
                </a:extLst>
              </p:cNvPr>
              <p:cNvGrpSpPr/>
              <p:nvPr/>
            </p:nvGrpSpPr>
            <p:grpSpPr>
              <a:xfrm>
                <a:off x="1827894" y="1125654"/>
                <a:ext cx="5835880" cy="3744409"/>
                <a:chOff x="1798137" y="1095352"/>
                <a:chExt cx="5835880" cy="3744409"/>
              </a:xfrm>
            </p:grpSpPr>
            <p:grpSp>
              <p:nvGrpSpPr>
                <p:cNvPr id="17" name="Gruppieren 16">
                  <a:extLst>
                    <a:ext uri="{FF2B5EF4-FFF2-40B4-BE49-F238E27FC236}">
                      <a16:creationId xmlns:a16="http://schemas.microsoft.com/office/drawing/2014/main" id="{9CBA7E49-CD60-158D-151A-7FFCA8F5D98B}"/>
                    </a:ext>
                  </a:extLst>
                </p:cNvPr>
                <p:cNvGrpSpPr/>
                <p:nvPr/>
              </p:nvGrpSpPr>
              <p:grpSpPr>
                <a:xfrm>
                  <a:off x="1798137" y="1095352"/>
                  <a:ext cx="1639068" cy="3151639"/>
                  <a:chOff x="-29561" y="1202504"/>
                  <a:chExt cx="1639068" cy="3151639"/>
                </a:xfrm>
              </p:grpSpPr>
              <p:grpSp>
                <p:nvGrpSpPr>
                  <p:cNvPr id="71" name="Gruppieren 70">
                    <a:extLst>
                      <a:ext uri="{FF2B5EF4-FFF2-40B4-BE49-F238E27FC236}">
                        <a16:creationId xmlns:a16="http://schemas.microsoft.com/office/drawing/2014/main" id="{FA006455-1F96-B03F-3F7B-4F07CB9D5955}"/>
                      </a:ext>
                    </a:extLst>
                  </p:cNvPr>
                  <p:cNvGrpSpPr/>
                  <p:nvPr/>
                </p:nvGrpSpPr>
                <p:grpSpPr>
                  <a:xfrm>
                    <a:off x="306925" y="3027391"/>
                    <a:ext cx="1302582" cy="718245"/>
                    <a:chOff x="284865" y="3119485"/>
                    <a:chExt cx="1474138" cy="819334"/>
                  </a:xfrm>
                </p:grpSpPr>
                <p:grpSp>
                  <p:nvGrpSpPr>
                    <p:cNvPr id="83" name="Gruppieren 82">
                      <a:extLst>
                        <a:ext uri="{FF2B5EF4-FFF2-40B4-BE49-F238E27FC236}">
                          <a16:creationId xmlns:a16="http://schemas.microsoft.com/office/drawing/2014/main" id="{0ADD723A-61CE-D70B-5C97-38AD80A4240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53250" y="3127619"/>
                      <a:ext cx="705753" cy="811200"/>
                      <a:chOff x="811393" y="1549648"/>
                      <a:chExt cx="705753" cy="811200"/>
                    </a:xfrm>
                  </p:grpSpPr>
                  <p:sp>
                    <p:nvSpPr>
                      <p:cNvPr id="87" name="Sechseck 86">
                        <a:extLst>
                          <a:ext uri="{FF2B5EF4-FFF2-40B4-BE49-F238E27FC236}">
                            <a16:creationId xmlns:a16="http://schemas.microsoft.com/office/drawing/2014/main" id="{9DAEC8BB-6C94-68C6-19AD-6B47A6DE3219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758673" y="1602374"/>
                        <a:ext cx="811200" cy="705747"/>
                      </a:xfrm>
                      <a:prstGeom prst="hexagon">
                        <a:avLst>
                          <a:gd name="adj" fmla="val 25000"/>
                          <a:gd name="vf" fmla="val 115470"/>
                        </a:avLst>
                      </a:prstGeom>
                    </p:spPr>
                    <p:style>
                      <a:lnRef idx="2">
                        <a:schemeClr val="lt1">
                          <a:hueOff val="0"/>
                          <a:satOff val="0"/>
                          <a:lumOff val="0"/>
                          <a:alphaOff val="0"/>
                        </a:schemeClr>
                      </a:lnRef>
                      <a:fillRef idx="1">
                        <a:schemeClr val="accent1">
                          <a:hueOff val="0"/>
                          <a:satOff val="0"/>
                          <a:lumOff val="0"/>
                          <a:alphaOff val="0"/>
                        </a:schemeClr>
                      </a:fillRef>
                      <a:effectRef idx="0">
                        <a:schemeClr val="accent1">
                          <a:hueOff val="0"/>
                          <a:satOff val="0"/>
                          <a:lumOff val="0"/>
                          <a:alphaOff val="0"/>
                        </a:schemeClr>
                      </a:effectRef>
                      <a:fontRef idx="minor">
                        <a:schemeClr val="lt1"/>
                      </a:fontRef>
                    </p:style>
                    <p:txBody>
                      <a:bodyPr/>
                      <a:lstStyle/>
                      <a:p>
                        <a:endParaRPr lang="de-DE"/>
                      </a:p>
                    </p:txBody>
                  </p:sp>
                  <p:sp>
                    <p:nvSpPr>
                      <p:cNvPr id="88" name="Sechseck 4">
                        <a:extLst>
                          <a:ext uri="{FF2B5EF4-FFF2-40B4-BE49-F238E27FC236}">
                            <a16:creationId xmlns:a16="http://schemas.microsoft.com/office/drawing/2014/main" id="{8FF0E3CF-5835-F2FC-4A82-04018746579B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811394" y="1676057"/>
                        <a:ext cx="705743" cy="558375"/>
                      </a:xfrm>
                      <a:prstGeom prst="rect">
                        <a:avLst/>
                      </a:prstGeom>
                    </p:spPr>
                    <p:style>
                      <a:lnRef idx="0">
                        <a:scrgbClr r="0" g="0" b="0"/>
                      </a:lnRef>
                      <a:fillRef idx="0">
                        <a:scrgbClr r="0" g="0" b="0"/>
                      </a:fillRef>
                      <a:effectRef idx="0">
                        <a:scrgbClr r="0" g="0" b="0"/>
                      </a:effectRef>
                      <a:fontRef idx="minor">
                        <a:schemeClr val="lt1"/>
                      </a:fontRef>
                    </p:style>
                    <p:txBody>
                      <a:bodyPr spcFirstLastPara="0" vert="horz" wrap="square" lIns="72390" tIns="72390" rIns="72390" bIns="72390" numCol="1" spcCol="1270" anchor="ctr" anchorCtr="0">
                        <a:noAutofit/>
                      </a:bodyPr>
                      <a:lstStyle/>
                      <a:p>
                        <a:pPr marL="0" lvl="0" indent="0" algn="ctr" defTabSz="844550">
                          <a:lnSpc>
                            <a:spcPct val="90000"/>
                          </a:lnSpc>
                          <a:spcBef>
                            <a:spcPct val="0"/>
                          </a:spcBef>
                          <a:spcAft>
                            <a:spcPct val="35000"/>
                          </a:spcAft>
                          <a:buNone/>
                        </a:pPr>
                        <a:r>
                          <a:rPr lang="de-DE" sz="1900" dirty="0"/>
                          <a:t>1,7</a:t>
                        </a:r>
                        <a:endParaRPr lang="de-DE" sz="1900" kern="1200" dirty="0"/>
                      </a:p>
                    </p:txBody>
                  </p:sp>
                </p:grpSp>
                <p:grpSp>
                  <p:nvGrpSpPr>
                    <p:cNvPr id="84" name="Gruppieren 83">
                      <a:extLst>
                        <a:ext uri="{FF2B5EF4-FFF2-40B4-BE49-F238E27FC236}">
                          <a16:creationId xmlns:a16="http://schemas.microsoft.com/office/drawing/2014/main" id="{95DA0081-6779-9AA1-76B1-08E2697E163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84865" y="3119485"/>
                      <a:ext cx="1057335" cy="811200"/>
                      <a:chOff x="64088" y="1549648"/>
                      <a:chExt cx="1057335" cy="811200"/>
                    </a:xfrm>
                  </p:grpSpPr>
                  <p:sp>
                    <p:nvSpPr>
                      <p:cNvPr id="85" name="Sechseck 84">
                        <a:extLst>
                          <a:ext uri="{FF2B5EF4-FFF2-40B4-BE49-F238E27FC236}">
                            <a16:creationId xmlns:a16="http://schemas.microsoft.com/office/drawing/2014/main" id="{A12675CB-F149-B23B-BC5B-B5621A2C2F2D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11361" y="1602375"/>
                        <a:ext cx="811200" cy="705746"/>
                      </a:xfrm>
                      <a:prstGeom prst="hexagon">
                        <a:avLst>
                          <a:gd name="adj" fmla="val 25000"/>
                          <a:gd name="vf" fmla="val 115470"/>
                        </a:avLst>
                      </a:prstGeom>
                    </p:spPr>
                    <p:style>
                      <a:lnRef idx="2">
                        <a:schemeClr val="lt1">
                          <a:hueOff val="0"/>
                          <a:satOff val="0"/>
                          <a:lumOff val="0"/>
                          <a:alphaOff val="0"/>
                        </a:schemeClr>
                      </a:lnRef>
                      <a:fillRef idx="1">
                        <a:schemeClr val="accent1">
                          <a:hueOff val="0"/>
                          <a:satOff val="0"/>
                          <a:lumOff val="0"/>
                          <a:alphaOff val="0"/>
                        </a:schemeClr>
                      </a:fillRef>
                      <a:effectRef idx="0">
                        <a:schemeClr val="accent1">
                          <a:hueOff val="0"/>
                          <a:satOff val="0"/>
                          <a:lumOff val="0"/>
                          <a:alphaOff val="0"/>
                        </a:schemeClr>
                      </a:effectRef>
                      <a:fontRef idx="minor">
                        <a:schemeClr val="lt1"/>
                      </a:fontRef>
                    </p:style>
                    <p:txBody>
                      <a:bodyPr/>
                      <a:lstStyle/>
                      <a:p>
                        <a:endParaRPr lang="de-DE"/>
                      </a:p>
                    </p:txBody>
                  </p:sp>
                  <p:sp>
                    <p:nvSpPr>
                      <p:cNvPr id="86" name="Sechseck 4">
                        <a:extLst>
                          <a:ext uri="{FF2B5EF4-FFF2-40B4-BE49-F238E27FC236}">
                            <a16:creationId xmlns:a16="http://schemas.microsoft.com/office/drawing/2014/main" id="{FC585E20-82F2-D0B4-6541-B71065907054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635635" y="1676057"/>
                        <a:ext cx="485788" cy="558376"/>
                      </a:xfrm>
                      <a:prstGeom prst="rect">
                        <a:avLst/>
                      </a:prstGeom>
                    </p:spPr>
                    <p:style>
                      <a:lnRef idx="0">
                        <a:scrgbClr r="0" g="0" b="0"/>
                      </a:lnRef>
                      <a:fillRef idx="0">
                        <a:scrgbClr r="0" g="0" b="0"/>
                      </a:fillRef>
                      <a:effectRef idx="0">
                        <a:scrgbClr r="0" g="0" b="0"/>
                      </a:effectRef>
                      <a:fontRef idx="minor">
                        <a:schemeClr val="lt1"/>
                      </a:fontRef>
                    </p:style>
                    <p:txBody>
                      <a:bodyPr spcFirstLastPara="0" vert="horz" wrap="square" lIns="0" tIns="0" rIns="0" bIns="0" numCol="1" spcCol="1270" anchor="ctr" anchorCtr="0">
                        <a:noAutofit/>
                      </a:bodyPr>
                      <a:lstStyle/>
                      <a:p>
                        <a:pPr marL="0" lvl="0" indent="0" algn="ctr" defTabSz="1600200">
                          <a:lnSpc>
                            <a:spcPct val="90000"/>
                          </a:lnSpc>
                          <a:spcBef>
                            <a:spcPct val="0"/>
                          </a:spcBef>
                          <a:spcAft>
                            <a:spcPct val="35000"/>
                          </a:spcAft>
                          <a:buNone/>
                        </a:pPr>
                        <a:endParaRPr lang="de-DE" sz="3600" kern="1200"/>
                      </a:p>
                    </p:txBody>
                  </p:sp>
                </p:grpSp>
              </p:grpSp>
              <p:grpSp>
                <p:nvGrpSpPr>
                  <p:cNvPr id="72" name="Gruppieren 71">
                    <a:extLst>
                      <a:ext uri="{FF2B5EF4-FFF2-40B4-BE49-F238E27FC236}">
                        <a16:creationId xmlns:a16="http://schemas.microsoft.com/office/drawing/2014/main" id="{727F5DC0-07CC-6D26-AEE4-4A9443360A0B}"/>
                      </a:ext>
                    </a:extLst>
                  </p:cNvPr>
                  <p:cNvGrpSpPr/>
                  <p:nvPr/>
                </p:nvGrpSpPr>
                <p:grpSpPr>
                  <a:xfrm>
                    <a:off x="-21181" y="3643017"/>
                    <a:ext cx="1299249" cy="711126"/>
                    <a:chOff x="-75119" y="3832534"/>
                    <a:chExt cx="1465256" cy="821138"/>
                  </a:xfrm>
                </p:grpSpPr>
                <p:sp>
                  <p:nvSpPr>
                    <p:cNvPr id="79" name="Sechseck 78">
                      <a:extLst>
                        <a:ext uri="{FF2B5EF4-FFF2-40B4-BE49-F238E27FC236}">
                          <a16:creationId xmlns:a16="http://schemas.microsoft.com/office/drawing/2014/main" id="{D8C44578-1A66-98F2-3CA0-B88816D4A36F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631665" y="3885261"/>
                      <a:ext cx="811200" cy="705745"/>
                    </a:xfrm>
                    <a:prstGeom prst="hexagon">
                      <a:avLst>
                        <a:gd name="adj" fmla="val 25000"/>
                        <a:gd name="vf" fmla="val 115470"/>
                      </a:avLst>
                    </a:prstGeom>
                  </p:spPr>
                  <p:style>
                    <a:lnRef idx="2">
                      <a:schemeClr val="lt1">
                        <a:hueOff val="0"/>
                        <a:satOff val="0"/>
                        <a:lumOff val="0"/>
                        <a:alphaOff val="0"/>
                      </a:schemeClr>
                    </a:lnRef>
                    <a:fillRef idx="1">
                      <a:schemeClr val="accent1">
                        <a:hueOff val="0"/>
                        <a:satOff val="0"/>
                        <a:lumOff val="0"/>
                        <a:alphaOff val="0"/>
                      </a:schemeClr>
                    </a:fillRef>
                    <a:effectRef idx="0">
                      <a:schemeClr val="accent1">
                        <a:hueOff val="0"/>
                        <a:satOff val="0"/>
                        <a:lumOff val="0"/>
                        <a:alphaOff val="0"/>
                      </a:schemeClr>
                    </a:effectRef>
                    <a:fontRef idx="minor">
                      <a:schemeClr val="lt1"/>
                    </a:fontRef>
                  </p:style>
                  <p:txBody>
                    <a:bodyPr/>
                    <a:lstStyle/>
                    <a:p>
                      <a:endParaRPr lang="de-DE"/>
                    </a:p>
                  </p:txBody>
                </p:sp>
                <p:grpSp>
                  <p:nvGrpSpPr>
                    <p:cNvPr id="80" name="Gruppieren 79">
                      <a:extLst>
                        <a:ext uri="{FF2B5EF4-FFF2-40B4-BE49-F238E27FC236}">
                          <a16:creationId xmlns:a16="http://schemas.microsoft.com/office/drawing/2014/main" id="{77BCF147-C860-9C12-EC92-7AA80A1FDA7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-75119" y="3842472"/>
                      <a:ext cx="1033480" cy="811200"/>
                      <a:chOff x="95361" y="1549656"/>
                      <a:chExt cx="1033480" cy="811200"/>
                    </a:xfrm>
                  </p:grpSpPr>
                  <p:sp>
                    <p:nvSpPr>
                      <p:cNvPr id="81" name="Sechseck 80">
                        <a:extLst>
                          <a:ext uri="{FF2B5EF4-FFF2-40B4-BE49-F238E27FC236}">
                            <a16:creationId xmlns:a16="http://schemas.microsoft.com/office/drawing/2014/main" id="{D10DD63B-B98B-FF0D-F93B-2A1D9FDC520E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42636" y="1602381"/>
                        <a:ext cx="811200" cy="705745"/>
                      </a:xfrm>
                      <a:prstGeom prst="hexagon">
                        <a:avLst>
                          <a:gd name="adj" fmla="val 25000"/>
                          <a:gd name="vf" fmla="val 115470"/>
                        </a:avLst>
                      </a:prstGeom>
                    </p:spPr>
                    <p:style>
                      <a:lnRef idx="2">
                        <a:schemeClr val="lt1">
                          <a:hueOff val="0"/>
                          <a:satOff val="0"/>
                          <a:lumOff val="0"/>
                          <a:alphaOff val="0"/>
                        </a:schemeClr>
                      </a:lnRef>
                      <a:fillRef idx="1">
                        <a:schemeClr val="accent1">
                          <a:hueOff val="0"/>
                          <a:satOff val="0"/>
                          <a:lumOff val="0"/>
                          <a:alphaOff val="0"/>
                        </a:schemeClr>
                      </a:fillRef>
                      <a:effectRef idx="0">
                        <a:schemeClr val="accent1">
                          <a:hueOff val="0"/>
                          <a:satOff val="0"/>
                          <a:lumOff val="0"/>
                          <a:alphaOff val="0"/>
                        </a:schemeClr>
                      </a:effectRef>
                      <a:fontRef idx="minor">
                        <a:schemeClr val="lt1"/>
                      </a:fontRef>
                    </p:style>
                    <p:txBody>
                      <a:bodyPr/>
                      <a:lstStyle/>
                      <a:p>
                        <a:endParaRPr lang="de-DE"/>
                      </a:p>
                    </p:txBody>
                  </p:sp>
                  <p:sp>
                    <p:nvSpPr>
                      <p:cNvPr id="82" name="Sechseck 4">
                        <a:extLst>
                          <a:ext uri="{FF2B5EF4-FFF2-40B4-BE49-F238E27FC236}">
                            <a16:creationId xmlns:a16="http://schemas.microsoft.com/office/drawing/2014/main" id="{32DF5145-BF06-EB3F-B41A-F059ABCCAB7F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643053" y="1676057"/>
                        <a:ext cx="485788" cy="558376"/>
                      </a:xfrm>
                      <a:prstGeom prst="rect">
                        <a:avLst/>
                      </a:prstGeom>
                    </p:spPr>
                    <p:style>
                      <a:lnRef idx="0">
                        <a:scrgbClr r="0" g="0" b="0"/>
                      </a:lnRef>
                      <a:fillRef idx="0">
                        <a:scrgbClr r="0" g="0" b="0"/>
                      </a:fillRef>
                      <a:effectRef idx="0">
                        <a:scrgbClr r="0" g="0" b="0"/>
                      </a:effectRef>
                      <a:fontRef idx="minor">
                        <a:schemeClr val="lt1"/>
                      </a:fontRef>
                    </p:style>
                    <p:txBody>
                      <a:bodyPr spcFirstLastPara="0" vert="horz" wrap="square" lIns="0" tIns="0" rIns="0" bIns="0" numCol="1" spcCol="1270" anchor="ctr" anchorCtr="0">
                        <a:noAutofit/>
                      </a:bodyPr>
                      <a:lstStyle/>
                      <a:p>
                        <a:pPr marL="0" lvl="0" indent="0" algn="ctr" defTabSz="1600200">
                          <a:lnSpc>
                            <a:spcPct val="90000"/>
                          </a:lnSpc>
                          <a:spcBef>
                            <a:spcPct val="0"/>
                          </a:spcBef>
                          <a:spcAft>
                            <a:spcPct val="35000"/>
                          </a:spcAft>
                          <a:buNone/>
                        </a:pPr>
                        <a:endParaRPr lang="de-DE" sz="3600" kern="1200"/>
                      </a:p>
                    </p:txBody>
                  </p:sp>
                </p:grpSp>
              </p:grpSp>
              <p:pic>
                <p:nvPicPr>
                  <p:cNvPr id="77" name="Grafik 76" descr="Arbeiten von zu Hause Schreibtisch mit einfarbiger Füllung">
                    <a:extLst>
                      <a:ext uri="{FF2B5EF4-FFF2-40B4-BE49-F238E27FC236}">
                        <a16:creationId xmlns:a16="http://schemas.microsoft.com/office/drawing/2014/main" id="{4FA528FE-97FE-CE4B-83DD-5A694B4E44E4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>
                    <a:extLst>
                      <a:ext uri="{96DAC541-7B7A-43D3-8B79-37D633B846F1}">
                        <asvg:svgBlip xmlns:asvg="http://schemas.microsoft.com/office/drawing/2016/SVG/main" r:embed="rId7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272063" y="1835617"/>
                    <a:ext cx="601296" cy="601296"/>
                  </a:xfrm>
                  <a:prstGeom prst="rect">
                    <a:avLst/>
                  </a:prstGeom>
                </p:spPr>
              </p:pic>
              <p:pic>
                <p:nvPicPr>
                  <p:cNvPr id="78" name="Grafik 77" descr="Fabrik mit einfarbiger Füllung">
                    <a:extLst>
                      <a:ext uri="{FF2B5EF4-FFF2-40B4-BE49-F238E27FC236}">
                        <a16:creationId xmlns:a16="http://schemas.microsoft.com/office/drawing/2014/main" id="{C0A1A11B-7759-E759-FBE5-517E40719452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>
                    <a:extLst>
                      <a:ext uri="{96DAC541-7B7A-43D3-8B79-37D633B846F1}">
                        <asvg:svgBlip xmlns:asvg="http://schemas.microsoft.com/office/drawing/2016/SVG/main" r:embed="rId8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-29561" y="1202504"/>
                    <a:ext cx="601296" cy="601296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67" name="Textfeld 66">
                  <a:extLst>
                    <a:ext uri="{FF2B5EF4-FFF2-40B4-BE49-F238E27FC236}">
                      <a16:creationId xmlns:a16="http://schemas.microsoft.com/office/drawing/2014/main" id="{BC6BB987-5C9A-6887-9EEC-B9FCAE6D9AD4}"/>
                    </a:ext>
                  </a:extLst>
                </p:cNvPr>
                <p:cNvSpPr txBox="1"/>
                <p:nvPr/>
              </p:nvSpPr>
              <p:spPr>
                <a:xfrm>
                  <a:off x="3692176" y="1869081"/>
                  <a:ext cx="3086505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de-DE" sz="1600" dirty="0">
                      <a:solidFill>
                        <a:schemeClr val="bg2"/>
                      </a:solidFill>
                      <a:cs typeface="Gotham Light" pitchFamily="50" charset="0"/>
                    </a:rPr>
                    <a:t>Produktionsstandorte</a:t>
                  </a:r>
                </a:p>
              </p:txBody>
            </p:sp>
            <p:sp>
              <p:nvSpPr>
                <p:cNvPr id="60" name="Textfeld 59">
                  <a:extLst>
                    <a:ext uri="{FF2B5EF4-FFF2-40B4-BE49-F238E27FC236}">
                      <a16:creationId xmlns:a16="http://schemas.microsoft.com/office/drawing/2014/main" id="{A1B4EC88-83D5-683A-4CDB-0181D84999C1}"/>
                    </a:ext>
                  </a:extLst>
                </p:cNvPr>
                <p:cNvSpPr txBox="1"/>
                <p:nvPr/>
              </p:nvSpPr>
              <p:spPr>
                <a:xfrm>
                  <a:off x="3692176" y="2468904"/>
                  <a:ext cx="3444910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de-DE" sz="1600" dirty="0">
                      <a:solidFill>
                        <a:schemeClr val="bg2"/>
                      </a:solidFill>
                      <a:cs typeface="Gotham Light" pitchFamily="50" charset="0"/>
                    </a:rPr>
                    <a:t>Mio. Euro Umsatz in 2024</a:t>
                  </a:r>
                </a:p>
              </p:txBody>
            </p:sp>
            <p:sp>
              <p:nvSpPr>
                <p:cNvPr id="55" name="Textfeld 54">
                  <a:extLst>
                    <a:ext uri="{FF2B5EF4-FFF2-40B4-BE49-F238E27FC236}">
                      <a16:creationId xmlns:a16="http://schemas.microsoft.com/office/drawing/2014/main" id="{16891375-C5B4-F2A6-258C-97A5FC3400F8}"/>
                    </a:ext>
                  </a:extLst>
                </p:cNvPr>
                <p:cNvSpPr txBox="1"/>
                <p:nvPr/>
              </p:nvSpPr>
              <p:spPr>
                <a:xfrm>
                  <a:off x="3699645" y="3065422"/>
                  <a:ext cx="3934372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de-DE" sz="1600" dirty="0">
                      <a:solidFill>
                        <a:schemeClr val="bg2"/>
                      </a:solidFill>
                      <a:cs typeface="Gotham Light" pitchFamily="50" charset="0"/>
                    </a:rPr>
                    <a:t>Mio. m² </a:t>
                  </a:r>
                  <a:r>
                    <a:rPr lang="en-US" sz="1600" dirty="0" err="1">
                      <a:solidFill>
                        <a:schemeClr val="bg2"/>
                      </a:solidFill>
                      <a:cs typeface="Gotham Light" pitchFamily="50" charset="0"/>
                    </a:rPr>
                    <a:t>Isolierglas</a:t>
                  </a:r>
                  <a:r>
                    <a:rPr lang="en-US" sz="1600" dirty="0">
                      <a:solidFill>
                        <a:schemeClr val="bg2"/>
                      </a:solidFill>
                      <a:cs typeface="Gotham Light" pitchFamily="50" charset="0"/>
                    </a:rPr>
                    <a:t> pro Jahr</a:t>
                  </a:r>
                  <a:endParaRPr lang="de-DE" sz="1600" dirty="0">
                    <a:solidFill>
                      <a:schemeClr val="bg2"/>
                    </a:solidFill>
                    <a:cs typeface="Gotham Light" pitchFamily="50" charset="0"/>
                  </a:endParaRPr>
                </a:p>
              </p:txBody>
            </p:sp>
            <p:sp>
              <p:nvSpPr>
                <p:cNvPr id="39" name="Sechseck 38">
                  <a:extLst>
                    <a:ext uri="{FF2B5EF4-FFF2-40B4-BE49-F238E27FC236}">
                      <a16:creationId xmlns:a16="http://schemas.microsoft.com/office/drawing/2014/main" id="{AEF9DDA0-B70A-4248-9EDA-9EFAF7212DF3}"/>
                    </a:ext>
                  </a:extLst>
                </p:cNvPr>
                <p:cNvSpPr/>
                <p:nvPr/>
              </p:nvSpPr>
              <p:spPr>
                <a:xfrm rot="5400000">
                  <a:off x="2790490" y="4162735"/>
                  <a:ext cx="711115" cy="623615"/>
                </a:xfrm>
                <a:prstGeom prst="hexagon">
                  <a:avLst>
                    <a:gd name="adj" fmla="val 25000"/>
                    <a:gd name="vf" fmla="val 115470"/>
                  </a:avLst>
                </a:prstGeom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41" name="Sechseck 4">
                  <a:extLst>
                    <a:ext uri="{FF2B5EF4-FFF2-40B4-BE49-F238E27FC236}">
                      <a16:creationId xmlns:a16="http://schemas.microsoft.com/office/drawing/2014/main" id="{6F5F0932-D32B-EF17-5B57-1E32736C980B}"/>
                    </a:ext>
                  </a:extLst>
                </p:cNvPr>
                <p:cNvSpPr txBox="1"/>
                <p:nvPr/>
              </p:nvSpPr>
              <p:spPr>
                <a:xfrm>
                  <a:off x="2490188" y="3663171"/>
                  <a:ext cx="623611" cy="489483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72390" tIns="72390" rIns="72390" bIns="72390" numCol="1" spcCol="1270" anchor="ctr" anchorCtr="0">
                  <a:noAutofit/>
                </a:bodyPr>
                <a:lstStyle/>
                <a:p>
                  <a:pPr marL="0" lvl="0" indent="0" algn="ctr" defTabSz="84455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None/>
                  </a:pPr>
                  <a:r>
                    <a:rPr lang="de-DE" sz="1900" dirty="0"/>
                    <a:t>350</a:t>
                  </a:r>
                  <a:endParaRPr lang="de-DE" sz="1900" kern="1200" dirty="0"/>
                </a:p>
              </p:txBody>
            </p:sp>
            <p:sp>
              <p:nvSpPr>
                <p:cNvPr id="43" name="Sechseck 42">
                  <a:extLst>
                    <a:ext uri="{FF2B5EF4-FFF2-40B4-BE49-F238E27FC236}">
                      <a16:creationId xmlns:a16="http://schemas.microsoft.com/office/drawing/2014/main" id="{55396487-5AE3-C6F8-D704-9FFA18ED5903}"/>
                    </a:ext>
                  </a:extLst>
                </p:cNvPr>
                <p:cNvSpPr/>
                <p:nvPr/>
              </p:nvSpPr>
              <p:spPr>
                <a:xfrm rot="5400000">
                  <a:off x="2114416" y="4175608"/>
                  <a:ext cx="702519" cy="625787"/>
                </a:xfrm>
                <a:prstGeom prst="hexagon">
                  <a:avLst>
                    <a:gd name="adj" fmla="val 25000"/>
                    <a:gd name="vf" fmla="val 115470"/>
                  </a:avLst>
                </a:prstGeom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endParaRPr lang="de-DE"/>
                </a:p>
              </p:txBody>
            </p:sp>
          </p:grpSp>
          <p:sp>
            <p:nvSpPr>
              <p:cNvPr id="13" name="Textfeld 12">
                <a:extLst>
                  <a:ext uri="{FF2B5EF4-FFF2-40B4-BE49-F238E27FC236}">
                    <a16:creationId xmlns:a16="http://schemas.microsoft.com/office/drawing/2014/main" id="{F21608A2-B8C2-B411-CD85-6EAD46313FF1}"/>
                  </a:ext>
                </a:extLst>
              </p:cNvPr>
              <p:cNvSpPr txBox="1"/>
              <p:nvPr/>
            </p:nvSpPr>
            <p:spPr>
              <a:xfrm>
                <a:off x="3729402" y="3692242"/>
                <a:ext cx="308650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1600" dirty="0">
                    <a:solidFill>
                      <a:schemeClr val="bg2"/>
                    </a:solidFill>
                    <a:cs typeface="Gotham Light" pitchFamily="50" charset="0"/>
                  </a:rPr>
                  <a:t>Mitarbeitende</a:t>
                </a:r>
              </a:p>
            </p:txBody>
          </p:sp>
          <p:pic>
            <p:nvPicPr>
              <p:cNvPr id="15" name="Grafik 14" descr="Benutzer mit einfarbiger Füllung">
                <a:extLst>
                  <a:ext uri="{FF2B5EF4-FFF2-40B4-BE49-F238E27FC236}">
                    <a16:creationId xmlns:a16="http://schemas.microsoft.com/office/drawing/2014/main" id="{C36C9074-A8B7-D5C7-4BE5-DCF91466E9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1850847" y="3614316"/>
                <a:ext cx="601296" cy="601296"/>
              </a:xfrm>
              <a:prstGeom prst="rect">
                <a:avLst/>
              </a:prstGeom>
            </p:spPr>
          </p:pic>
          <p:pic>
            <p:nvPicPr>
              <p:cNvPr id="16" name="Grafik 15" descr="Stopp mit einfarbiger Füllung">
                <a:extLst>
                  <a:ext uri="{FF2B5EF4-FFF2-40B4-BE49-F238E27FC236}">
                    <a16:creationId xmlns:a16="http://schemas.microsoft.com/office/drawing/2014/main" id="{F0FAB65C-C829-C6D3-CF7E-6A9A732280F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2221090" y="3045422"/>
                <a:ext cx="532744" cy="532744"/>
              </a:xfrm>
              <a:prstGeom prst="rect">
                <a:avLst/>
              </a:prstGeom>
            </p:spPr>
          </p:pic>
        </p:grpSp>
        <p:sp>
          <p:nvSpPr>
            <p:cNvPr id="9" name="Sechseck 4">
              <a:extLst>
                <a:ext uri="{FF2B5EF4-FFF2-40B4-BE49-F238E27FC236}">
                  <a16:creationId xmlns:a16="http://schemas.microsoft.com/office/drawing/2014/main" id="{F51194A8-3B82-7B2F-ABF0-4E06D3348036}"/>
                </a:ext>
              </a:extLst>
            </p:cNvPr>
            <p:cNvSpPr txBox="1"/>
            <p:nvPr/>
          </p:nvSpPr>
          <p:spPr>
            <a:xfrm>
              <a:off x="1519204" y="2318636"/>
              <a:ext cx="431696" cy="49620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770" tIns="64770" rIns="64770" bIns="64770" numCol="1" spcCol="1270" anchor="ctr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de-DE" sz="3000" b="1" kern="1200" dirty="0"/>
                <a:t>€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014869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 dirty="0"/>
              <a:t>SAINT-GOBAIN ISOLIERGLAS-CENTER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D52E7CA-940C-4B6E-9E73-0245BA95FC91}" type="slidenum">
              <a:rPr lang="fr-FR" smtClean="0"/>
              <a:pPr/>
              <a:t>7</a:t>
            </a:fld>
            <a:r>
              <a:rPr lang="fr-FR"/>
              <a:t> /</a:t>
            </a:r>
            <a:endParaRPr lang="fr-FR" dirty="0"/>
          </a:p>
        </p:txBody>
      </p:sp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35378A15-2DB6-4E7B-9F5F-96464EC90A3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535697" y="918740"/>
            <a:ext cx="5256313" cy="3691273"/>
          </a:xfrm>
        </p:spPr>
        <p:txBody>
          <a:bodyPr/>
          <a:lstStyle/>
          <a:p>
            <a:r>
              <a:rPr lang="pt-BR" dirty="0"/>
              <a:t>Unsere Mission:</a:t>
            </a:r>
            <a:br>
              <a:rPr lang="pt-BR" dirty="0"/>
            </a:br>
            <a:endParaRPr lang="pt-BR" sz="1400" b="0" dirty="0"/>
          </a:p>
          <a:p>
            <a:r>
              <a:rPr lang="pt-BR" b="0" dirty="0"/>
              <a:t>Großartige Lebensräume schaffen, die das </a:t>
            </a:r>
            <a:br>
              <a:rPr lang="pt-BR" b="0" dirty="0"/>
            </a:br>
            <a:r>
              <a:rPr lang="pt-BR" b="0" dirty="0"/>
              <a:t>tägliche Leben verbessern und dabei gleichzeitig die Anforderungen einer nachhaltigeren Zukunft im Blick behalten.</a:t>
            </a:r>
            <a:endParaRPr lang="fr-FR" b="0" dirty="0"/>
          </a:p>
        </p:txBody>
      </p:sp>
      <p:pic>
        <p:nvPicPr>
          <p:cNvPr id="9" name="Espace réservé pour une image  12">
            <a:extLst>
              <a:ext uri="{FF2B5EF4-FFF2-40B4-BE49-F238E27FC236}">
                <a16:creationId xmlns:a16="http://schemas.microsoft.com/office/drawing/2014/main" id="{3A7F7F80-5975-41C8-8D07-2B97CCB1F4EA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/>
          <a:srcRect t="15617" b="15617"/>
          <a:stretch/>
        </p:blipFill>
        <p:spPr>
          <a:xfrm>
            <a:off x="0" y="0"/>
            <a:ext cx="9144000" cy="3810000"/>
          </a:xfrm>
        </p:spPr>
      </p:pic>
    </p:spTree>
    <p:extLst>
      <p:ext uri="{BB962C8B-B14F-4D97-AF65-F5344CB8AC3E}">
        <p14:creationId xmlns:p14="http://schemas.microsoft.com/office/powerpoint/2010/main" val="31602845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C5DE40BF-FCDF-4C18-9B16-09BE1DE4D51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Kombinierbare Eigenschaften machen Glas zum Multitalent</a:t>
            </a:r>
            <a:endParaRPr lang="fr-FR" dirty="0"/>
          </a:p>
          <a:p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292ACA0-1457-4102-987B-F560511268EA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SAINT-GOBAIN ISOLIERGLAS-CENTER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8C20FBB-BF3C-478F-B63D-0A241796F3F8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52E7CA-940C-4B6E-9E73-0245BA95FC91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/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D3D354DD-D982-4102-A9BC-994C6E907F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Unsere Produktpalette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BA262FAC-BE56-4CF0-B8FC-31367D68AA4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448" y="2755627"/>
            <a:ext cx="2098139" cy="1659712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E24CDFB9-1270-4B16-AA2E-59393758729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5726" y="907620"/>
            <a:ext cx="2374248" cy="1580131"/>
          </a:xfrm>
          <a:prstGeom prst="rect">
            <a:avLst/>
          </a:prstGeom>
        </p:spPr>
      </p:pic>
      <p:sp>
        <p:nvSpPr>
          <p:cNvPr id="10" name="Rechteck 9">
            <a:extLst>
              <a:ext uri="{FF2B5EF4-FFF2-40B4-BE49-F238E27FC236}">
                <a16:creationId xmlns:a16="http://schemas.microsoft.com/office/drawing/2014/main" id="{AB9E80BD-7288-4185-A99A-9F5D3C116B19}"/>
              </a:ext>
            </a:extLst>
          </p:cNvPr>
          <p:cNvSpPr/>
          <p:nvPr/>
        </p:nvSpPr>
        <p:spPr>
          <a:xfrm>
            <a:off x="3890817" y="2287979"/>
            <a:ext cx="1901254" cy="301968"/>
          </a:xfrm>
          <a:prstGeom prst="roundRect">
            <a:avLst/>
          </a:prstGeom>
          <a:solidFill>
            <a:srgbClr val="8C00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Rectangle 86">
            <a:extLst>
              <a:ext uri="{FF2B5EF4-FFF2-40B4-BE49-F238E27FC236}">
                <a16:creationId xmlns:a16="http://schemas.microsoft.com/office/drawing/2014/main" id="{711AB7FF-0997-4C61-A9E5-070B453F0E64}"/>
              </a:ext>
            </a:extLst>
          </p:cNvPr>
          <p:cNvSpPr/>
          <p:nvPr/>
        </p:nvSpPr>
        <p:spPr>
          <a:xfrm>
            <a:off x="3890818" y="2294451"/>
            <a:ext cx="1901254" cy="272415"/>
          </a:xfrm>
          <a:prstGeom prst="roundRect">
            <a:avLst/>
          </a:prstGeom>
          <a:solidFill>
            <a:srgbClr val="8C0046"/>
          </a:solidFill>
        </p:spPr>
        <p:txBody>
          <a:bodyPr wrap="square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all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Sonnenschutz</a:t>
            </a:r>
            <a:endParaRPr kumimoji="0" lang="en-GB" sz="1000" b="1" i="0" u="none" strike="noStrike" kern="1200" cap="all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5E73CEEE-B023-4295-8150-28B5E3CCF85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529" y="907620"/>
            <a:ext cx="2392974" cy="1592594"/>
          </a:xfrm>
          <a:prstGeom prst="rect">
            <a:avLst/>
          </a:prstGeom>
        </p:spPr>
      </p:pic>
      <p:sp>
        <p:nvSpPr>
          <p:cNvPr id="14" name="Rechteck 13">
            <a:extLst>
              <a:ext uri="{FF2B5EF4-FFF2-40B4-BE49-F238E27FC236}">
                <a16:creationId xmlns:a16="http://schemas.microsoft.com/office/drawing/2014/main" id="{0F28D620-A53F-49A7-99A8-4E50437E95C6}"/>
              </a:ext>
            </a:extLst>
          </p:cNvPr>
          <p:cNvSpPr/>
          <p:nvPr/>
        </p:nvSpPr>
        <p:spPr>
          <a:xfrm>
            <a:off x="1074095" y="2276584"/>
            <a:ext cx="1901254" cy="311128"/>
          </a:xfrm>
          <a:prstGeom prst="roundRect">
            <a:avLst/>
          </a:prstGeom>
          <a:solidFill>
            <a:srgbClr val="8C00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3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Rectangle 86">
            <a:extLst>
              <a:ext uri="{FF2B5EF4-FFF2-40B4-BE49-F238E27FC236}">
                <a16:creationId xmlns:a16="http://schemas.microsoft.com/office/drawing/2014/main" id="{A108308D-2B12-4E93-891C-4B71807CC578}"/>
              </a:ext>
            </a:extLst>
          </p:cNvPr>
          <p:cNvSpPr/>
          <p:nvPr/>
        </p:nvSpPr>
        <p:spPr>
          <a:xfrm>
            <a:off x="1200825" y="2288945"/>
            <a:ext cx="1661336" cy="272415"/>
          </a:xfrm>
          <a:prstGeom prst="roundRect">
            <a:avLst/>
          </a:prstGeom>
          <a:solidFill>
            <a:srgbClr val="8C0046"/>
          </a:solidFill>
        </p:spPr>
        <p:txBody>
          <a:bodyPr wrap="square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all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Wärmeschutz</a:t>
            </a:r>
            <a:endParaRPr kumimoji="0" lang="en-GB" sz="1000" b="1" i="0" u="none" strike="noStrike" kern="1200" cap="all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16" name="Gruppieren 15">
            <a:extLst>
              <a:ext uri="{FF2B5EF4-FFF2-40B4-BE49-F238E27FC236}">
                <a16:creationId xmlns:a16="http://schemas.microsoft.com/office/drawing/2014/main" id="{A803AEF7-F20B-442A-B1AF-B49651F84130}"/>
              </a:ext>
            </a:extLst>
          </p:cNvPr>
          <p:cNvGrpSpPr/>
          <p:nvPr/>
        </p:nvGrpSpPr>
        <p:grpSpPr>
          <a:xfrm>
            <a:off x="1075929" y="4268358"/>
            <a:ext cx="1901255" cy="297543"/>
            <a:chOff x="6787681" y="2214707"/>
            <a:chExt cx="1901255" cy="542575"/>
          </a:xfrm>
          <a:solidFill>
            <a:srgbClr val="8C0046"/>
          </a:solidFill>
        </p:grpSpPr>
        <p:sp>
          <p:nvSpPr>
            <p:cNvPr id="17" name="Rechteck 16">
              <a:extLst>
                <a:ext uri="{FF2B5EF4-FFF2-40B4-BE49-F238E27FC236}">
                  <a16:creationId xmlns:a16="http://schemas.microsoft.com/office/drawing/2014/main" id="{3FE0EE50-921A-41B8-A0D2-E1E0FAD4EE8A}"/>
                </a:ext>
              </a:extLst>
            </p:cNvPr>
            <p:cNvSpPr/>
            <p:nvPr/>
          </p:nvSpPr>
          <p:spPr>
            <a:xfrm>
              <a:off x="6787682" y="2214707"/>
              <a:ext cx="1901254" cy="54257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86">
              <a:extLst>
                <a:ext uri="{FF2B5EF4-FFF2-40B4-BE49-F238E27FC236}">
                  <a16:creationId xmlns:a16="http://schemas.microsoft.com/office/drawing/2014/main" id="{FF0A880C-A255-4753-961A-9231BA9635F5}"/>
                </a:ext>
              </a:extLst>
            </p:cNvPr>
            <p:cNvSpPr/>
            <p:nvPr/>
          </p:nvSpPr>
          <p:spPr>
            <a:xfrm>
              <a:off x="6787681" y="2256274"/>
              <a:ext cx="1879267" cy="496754"/>
            </a:xfrm>
            <a:prstGeom prst="roundRect">
              <a:avLst/>
            </a:prstGeom>
            <a:grpFill/>
          </p:spPr>
          <p:txBody>
            <a:bodyPr wrap="square">
              <a:sp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1200" cap="all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Leichte</a:t>
              </a:r>
              <a:r>
                <a:rPr kumimoji="0" lang="en-GB" sz="1000" b="1" i="0" u="none" strike="noStrike" kern="1200" cap="all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 </a:t>
              </a:r>
              <a:r>
                <a:rPr kumimoji="0" lang="en-GB" sz="1000" b="1" i="0" u="none" strike="noStrike" kern="1200" cap="all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IsoLierGläser</a:t>
              </a:r>
              <a:endParaRPr kumimoji="0" lang="en-GB" sz="1000" b="1" i="0" u="none" strike="noStrike" kern="1200" cap="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pic>
        <p:nvPicPr>
          <p:cNvPr id="19" name="Grafik 18">
            <a:extLst>
              <a:ext uri="{FF2B5EF4-FFF2-40B4-BE49-F238E27FC236}">
                <a16:creationId xmlns:a16="http://schemas.microsoft.com/office/drawing/2014/main" id="{AF8A12DD-4174-4CF6-A017-53A96E26D7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44809" y="2748418"/>
            <a:ext cx="2503037" cy="1665844"/>
          </a:xfrm>
          <a:prstGeom prst="rect">
            <a:avLst/>
          </a:prstGeom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id="{3FFA40F4-094B-4089-843E-4DFEE563FA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36720" y="2757057"/>
            <a:ext cx="2474628" cy="1653407"/>
          </a:xfrm>
          <a:prstGeom prst="rect">
            <a:avLst/>
          </a:prstGeom>
        </p:spPr>
      </p:pic>
      <p:grpSp>
        <p:nvGrpSpPr>
          <p:cNvPr id="21" name="Gruppieren 20">
            <a:extLst>
              <a:ext uri="{FF2B5EF4-FFF2-40B4-BE49-F238E27FC236}">
                <a16:creationId xmlns:a16="http://schemas.microsoft.com/office/drawing/2014/main" id="{2744A250-5324-43B3-B9C3-C8E17F8746D4}"/>
              </a:ext>
            </a:extLst>
          </p:cNvPr>
          <p:cNvGrpSpPr/>
          <p:nvPr/>
        </p:nvGrpSpPr>
        <p:grpSpPr>
          <a:xfrm>
            <a:off x="3956322" y="4255321"/>
            <a:ext cx="1874510" cy="301968"/>
            <a:chOff x="6787682" y="2214708"/>
            <a:chExt cx="1901254" cy="301968"/>
          </a:xfrm>
          <a:solidFill>
            <a:srgbClr val="8C0046"/>
          </a:solidFill>
        </p:grpSpPr>
        <p:sp>
          <p:nvSpPr>
            <p:cNvPr id="22" name="Rechteck 21">
              <a:extLst>
                <a:ext uri="{FF2B5EF4-FFF2-40B4-BE49-F238E27FC236}">
                  <a16:creationId xmlns:a16="http://schemas.microsoft.com/office/drawing/2014/main" id="{7BDFF561-4D3C-41A4-85B0-E2655510CA1D}"/>
                </a:ext>
              </a:extLst>
            </p:cNvPr>
            <p:cNvSpPr/>
            <p:nvPr/>
          </p:nvSpPr>
          <p:spPr>
            <a:xfrm>
              <a:off x="6787682" y="2214708"/>
              <a:ext cx="1901254" cy="30196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" name="Rectangle 86">
              <a:extLst>
                <a:ext uri="{FF2B5EF4-FFF2-40B4-BE49-F238E27FC236}">
                  <a16:creationId xmlns:a16="http://schemas.microsoft.com/office/drawing/2014/main" id="{6F52E43E-B688-435E-841F-BB38C0EBD672}"/>
                </a:ext>
              </a:extLst>
            </p:cNvPr>
            <p:cNvSpPr/>
            <p:nvPr/>
          </p:nvSpPr>
          <p:spPr>
            <a:xfrm>
              <a:off x="6787683" y="2233133"/>
              <a:ext cx="1888852" cy="272415"/>
            </a:xfrm>
            <a:prstGeom prst="roundRect">
              <a:avLst/>
            </a:prstGeom>
            <a:grpFill/>
          </p:spPr>
          <p:txBody>
            <a:bodyPr wrap="square">
              <a:sp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1200" cap="all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Schallschutz</a:t>
              </a:r>
              <a:endParaRPr kumimoji="0" lang="en-GB" sz="1000" b="1" i="0" u="none" strike="noStrike" kern="1200" cap="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pic>
        <p:nvPicPr>
          <p:cNvPr id="24" name="Grafik 23">
            <a:extLst>
              <a:ext uri="{FF2B5EF4-FFF2-40B4-BE49-F238E27FC236}">
                <a16:creationId xmlns:a16="http://schemas.microsoft.com/office/drawing/2014/main" id="{D7853A20-FF65-412A-B575-11B6AF247A6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1146" y="903723"/>
            <a:ext cx="2496384" cy="1663313"/>
          </a:xfrm>
          <a:prstGeom prst="rect">
            <a:avLst/>
          </a:prstGeom>
        </p:spPr>
      </p:pic>
      <p:grpSp>
        <p:nvGrpSpPr>
          <p:cNvPr id="26" name="Gruppieren 25">
            <a:extLst>
              <a:ext uri="{FF2B5EF4-FFF2-40B4-BE49-F238E27FC236}">
                <a16:creationId xmlns:a16="http://schemas.microsoft.com/office/drawing/2014/main" id="{2557F336-55A2-4242-B85A-718C5D1207CC}"/>
              </a:ext>
            </a:extLst>
          </p:cNvPr>
          <p:cNvGrpSpPr/>
          <p:nvPr/>
        </p:nvGrpSpPr>
        <p:grpSpPr>
          <a:xfrm>
            <a:off x="6941075" y="2295012"/>
            <a:ext cx="1831963" cy="301968"/>
            <a:chOff x="6787682" y="2214708"/>
            <a:chExt cx="1901254" cy="301968"/>
          </a:xfrm>
          <a:solidFill>
            <a:srgbClr val="8C0046"/>
          </a:solidFill>
        </p:grpSpPr>
        <p:sp>
          <p:nvSpPr>
            <p:cNvPr id="27" name="Rechteck 26">
              <a:extLst>
                <a:ext uri="{FF2B5EF4-FFF2-40B4-BE49-F238E27FC236}">
                  <a16:creationId xmlns:a16="http://schemas.microsoft.com/office/drawing/2014/main" id="{94F28A1E-E2A4-4241-BE87-DBA6208B02EA}"/>
                </a:ext>
              </a:extLst>
            </p:cNvPr>
            <p:cNvSpPr/>
            <p:nvPr/>
          </p:nvSpPr>
          <p:spPr>
            <a:xfrm>
              <a:off x="6787682" y="2214708"/>
              <a:ext cx="1901254" cy="30196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" name="Rectangle 86">
              <a:extLst>
                <a:ext uri="{FF2B5EF4-FFF2-40B4-BE49-F238E27FC236}">
                  <a16:creationId xmlns:a16="http://schemas.microsoft.com/office/drawing/2014/main" id="{42668653-521C-4753-BCDF-82F3BA562CDA}"/>
                </a:ext>
              </a:extLst>
            </p:cNvPr>
            <p:cNvSpPr/>
            <p:nvPr/>
          </p:nvSpPr>
          <p:spPr>
            <a:xfrm>
              <a:off x="6911394" y="2223224"/>
              <a:ext cx="1656595" cy="272415"/>
            </a:xfrm>
            <a:prstGeom prst="roundRect">
              <a:avLst/>
            </a:prstGeom>
            <a:grpFill/>
          </p:spPr>
          <p:txBody>
            <a:bodyPr wrap="square">
              <a:sp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1200" cap="all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Sicherheit</a:t>
              </a:r>
              <a:endParaRPr kumimoji="0" lang="en-GB" sz="1000" b="1" i="0" u="none" strike="noStrike" kern="1200" cap="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29" name="Gruppieren 28">
            <a:extLst>
              <a:ext uri="{FF2B5EF4-FFF2-40B4-BE49-F238E27FC236}">
                <a16:creationId xmlns:a16="http://schemas.microsoft.com/office/drawing/2014/main" id="{3A625E05-C6A3-4511-BCE4-6BC72CF90C5E}"/>
              </a:ext>
            </a:extLst>
          </p:cNvPr>
          <p:cNvGrpSpPr/>
          <p:nvPr/>
        </p:nvGrpSpPr>
        <p:grpSpPr>
          <a:xfrm>
            <a:off x="6865401" y="4238947"/>
            <a:ext cx="1901255" cy="301968"/>
            <a:chOff x="6787682" y="2214708"/>
            <a:chExt cx="1901255" cy="301968"/>
          </a:xfrm>
          <a:solidFill>
            <a:srgbClr val="8C0046"/>
          </a:solidFill>
        </p:grpSpPr>
        <p:sp>
          <p:nvSpPr>
            <p:cNvPr id="30" name="Rechteck 29">
              <a:extLst>
                <a:ext uri="{FF2B5EF4-FFF2-40B4-BE49-F238E27FC236}">
                  <a16:creationId xmlns:a16="http://schemas.microsoft.com/office/drawing/2014/main" id="{DF0C4955-C9A7-4525-BBAF-CBF678A62F9E}"/>
                </a:ext>
              </a:extLst>
            </p:cNvPr>
            <p:cNvSpPr/>
            <p:nvPr/>
          </p:nvSpPr>
          <p:spPr>
            <a:xfrm>
              <a:off x="6787682" y="2214708"/>
              <a:ext cx="1901254" cy="30196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" name="Rectangle 86">
              <a:extLst>
                <a:ext uri="{FF2B5EF4-FFF2-40B4-BE49-F238E27FC236}">
                  <a16:creationId xmlns:a16="http://schemas.microsoft.com/office/drawing/2014/main" id="{90E2FB05-EC52-4459-A2F4-F9FB1DC29CBE}"/>
                </a:ext>
              </a:extLst>
            </p:cNvPr>
            <p:cNvSpPr/>
            <p:nvPr/>
          </p:nvSpPr>
          <p:spPr>
            <a:xfrm>
              <a:off x="6787683" y="2242581"/>
              <a:ext cx="1901254" cy="272415"/>
            </a:xfrm>
            <a:prstGeom prst="roundRect">
              <a:avLst/>
            </a:prstGeom>
            <a:grpFill/>
          </p:spPr>
          <p:txBody>
            <a:bodyPr wrap="square">
              <a:sp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1200" cap="all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Design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504713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Espace réservé du texte 37"/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pPr algn="ctr"/>
            <a:r>
              <a:rPr lang="en-US" noProof="0" dirty="0" err="1"/>
              <a:t>Beratung</a:t>
            </a:r>
            <a:endParaRPr lang="en-US" dirty="0"/>
          </a:p>
          <a:p>
            <a:pPr algn="ctr"/>
            <a:r>
              <a:rPr lang="fr-FR" sz="1100" b="0" cap="none" dirty="0"/>
              <a:t>Dank der </a:t>
            </a:r>
            <a:r>
              <a:rPr lang="fr-FR" sz="1100" b="0" cap="none" dirty="0" err="1"/>
              <a:t>kontinuierlichen</a:t>
            </a:r>
            <a:r>
              <a:rPr lang="fr-FR" sz="1100" b="0" cap="none" dirty="0"/>
              <a:t> </a:t>
            </a:r>
            <a:r>
              <a:rPr lang="fr-FR" sz="1100" b="0" cap="none" dirty="0" err="1"/>
              <a:t>Weiterbildung</a:t>
            </a:r>
            <a:r>
              <a:rPr lang="fr-FR" sz="1100" b="0" cap="none" dirty="0"/>
              <a:t> </a:t>
            </a:r>
            <a:r>
              <a:rPr lang="fr-FR" sz="1100" b="0" cap="none" dirty="0" err="1"/>
              <a:t>unserer</a:t>
            </a:r>
            <a:r>
              <a:rPr lang="fr-FR" sz="1100" b="0" cap="none" dirty="0"/>
              <a:t> </a:t>
            </a:r>
            <a:r>
              <a:rPr lang="fr-FR" sz="1100" b="0" cap="none" dirty="0" err="1"/>
              <a:t>Mitarbeitenden</a:t>
            </a:r>
            <a:r>
              <a:rPr lang="fr-FR" sz="1100" b="0" cap="none" dirty="0"/>
              <a:t> </a:t>
            </a:r>
            <a:r>
              <a:rPr lang="fr-FR" sz="1100" b="0" cap="none" dirty="0" err="1"/>
              <a:t>stehen</a:t>
            </a:r>
            <a:r>
              <a:rPr lang="fr-FR" sz="1100" b="0" cap="none" dirty="0"/>
              <a:t> </a:t>
            </a:r>
            <a:r>
              <a:rPr lang="fr-FR" sz="1100" b="0" cap="none" dirty="0" err="1"/>
              <a:t>unseren</a:t>
            </a:r>
            <a:r>
              <a:rPr lang="fr-FR" sz="1100" b="0" cap="none" dirty="0"/>
              <a:t> Kunden </a:t>
            </a:r>
            <a:r>
              <a:rPr lang="fr-FR" sz="1100" b="0" cap="none" dirty="0" err="1"/>
              <a:t>engagierte</a:t>
            </a:r>
            <a:r>
              <a:rPr lang="fr-FR" sz="1100" b="0" cap="none" dirty="0"/>
              <a:t> </a:t>
            </a:r>
            <a:r>
              <a:rPr lang="fr-FR" sz="1100" b="0" cap="none" dirty="0" err="1"/>
              <a:t>Spezialisten</a:t>
            </a:r>
            <a:r>
              <a:rPr lang="fr-FR" sz="1100" b="0" cap="none" dirty="0"/>
              <a:t> </a:t>
            </a:r>
            <a:r>
              <a:rPr lang="fr-FR" sz="1100" b="0" cap="none" dirty="0" err="1"/>
              <a:t>zur</a:t>
            </a:r>
            <a:r>
              <a:rPr lang="fr-FR" sz="1100" b="0" cap="none" dirty="0"/>
              <a:t> Seite</a:t>
            </a:r>
          </a:p>
          <a:p>
            <a:endParaRPr lang="en-US" noProof="0" dirty="0"/>
          </a:p>
        </p:txBody>
      </p:sp>
      <p:sp>
        <p:nvSpPr>
          <p:cNvPr id="37" name="Espace réservé du texte 36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de-DE" dirty="0"/>
              <a:t>Wir bieten Ihnen mehr!</a:t>
            </a:r>
            <a:endParaRPr lang="fr-FR" dirty="0"/>
          </a:p>
          <a:p>
            <a:endParaRPr lang="en-US" noProof="0" dirty="0"/>
          </a:p>
        </p:txBody>
      </p:sp>
      <p:sp>
        <p:nvSpPr>
          <p:cNvPr id="36" name="Titre 3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Umfangreicher</a:t>
            </a:r>
            <a:r>
              <a:rPr lang="fr-FR" dirty="0"/>
              <a:t> Service &amp; </a:t>
            </a:r>
            <a:r>
              <a:rPr lang="fr-FR" dirty="0" err="1"/>
              <a:t>kompetente</a:t>
            </a:r>
            <a:r>
              <a:rPr lang="fr-FR" dirty="0"/>
              <a:t> </a:t>
            </a:r>
            <a:r>
              <a:rPr lang="fr-FR" dirty="0" err="1"/>
              <a:t>Beratung</a:t>
            </a:r>
            <a:endParaRPr lang="en-US" noProof="0" dirty="0"/>
          </a:p>
        </p:txBody>
      </p:sp>
      <p:sp>
        <p:nvSpPr>
          <p:cNvPr id="42" name="Espace réservé du texte 37"/>
          <p:cNvSpPr>
            <a:spLocks noGrp="1"/>
          </p:cNvSpPr>
          <p:nvPr>
            <p:ph type="body" sz="quarter" idx="36"/>
          </p:nvPr>
        </p:nvSpPr>
        <p:spPr/>
        <p:txBody>
          <a:bodyPr/>
          <a:lstStyle/>
          <a:p>
            <a:pPr algn="ctr"/>
            <a:r>
              <a:rPr lang="en-US" noProof="0" dirty="0" err="1"/>
              <a:t>Fachseminare</a:t>
            </a:r>
            <a:r>
              <a:rPr lang="en-US" noProof="0" dirty="0"/>
              <a:t> / Inhouse - trainings </a:t>
            </a:r>
            <a:endParaRPr lang="en-US" dirty="0"/>
          </a:p>
          <a:p>
            <a:pPr marL="0" lvl="1" indent="0" algn="ctr">
              <a:buNone/>
            </a:pPr>
            <a:r>
              <a:rPr lang="fr-FR" sz="1200" dirty="0" err="1">
                <a:solidFill>
                  <a:prstClr val="white"/>
                </a:solidFill>
              </a:rPr>
              <a:t>Gründung</a:t>
            </a:r>
            <a:r>
              <a:rPr lang="fr-FR" sz="1200" dirty="0">
                <a:solidFill>
                  <a:prstClr val="white"/>
                </a:solidFill>
              </a:rPr>
              <a:t> der ISO-</a:t>
            </a:r>
            <a:r>
              <a:rPr lang="fr-FR" sz="1200" dirty="0" err="1">
                <a:solidFill>
                  <a:prstClr val="white"/>
                </a:solidFill>
              </a:rPr>
              <a:t>Akademie</a:t>
            </a:r>
            <a:r>
              <a:rPr lang="fr-FR" sz="1200" dirty="0">
                <a:solidFill>
                  <a:prstClr val="white"/>
                </a:solidFill>
              </a:rPr>
              <a:t>; </a:t>
            </a:r>
            <a:r>
              <a:rPr lang="fr-FR" sz="1200" dirty="0" err="1">
                <a:solidFill>
                  <a:prstClr val="white"/>
                </a:solidFill>
              </a:rPr>
              <a:t>praxisnahe</a:t>
            </a:r>
            <a:r>
              <a:rPr lang="fr-FR" sz="1200" dirty="0">
                <a:solidFill>
                  <a:prstClr val="white"/>
                </a:solidFill>
              </a:rPr>
              <a:t> </a:t>
            </a:r>
            <a:r>
              <a:rPr lang="fr-FR" sz="1200" dirty="0" err="1">
                <a:solidFill>
                  <a:prstClr val="white"/>
                </a:solidFill>
              </a:rPr>
              <a:t>Schulungen</a:t>
            </a:r>
            <a:r>
              <a:rPr lang="fr-FR" sz="1200" dirty="0">
                <a:solidFill>
                  <a:prstClr val="white"/>
                </a:solidFill>
              </a:rPr>
              <a:t>, </a:t>
            </a:r>
            <a:r>
              <a:rPr lang="fr-FR" sz="1200" dirty="0" err="1">
                <a:solidFill>
                  <a:prstClr val="white"/>
                </a:solidFill>
              </a:rPr>
              <a:t>Fachseminare</a:t>
            </a:r>
            <a:r>
              <a:rPr lang="fr-FR" sz="1200" dirty="0">
                <a:solidFill>
                  <a:prstClr val="white"/>
                </a:solidFill>
              </a:rPr>
              <a:t> </a:t>
            </a:r>
            <a:r>
              <a:rPr lang="fr-FR" sz="1200" dirty="0" err="1">
                <a:solidFill>
                  <a:prstClr val="white"/>
                </a:solidFill>
              </a:rPr>
              <a:t>und</a:t>
            </a:r>
            <a:r>
              <a:rPr lang="fr-FR" sz="1200" dirty="0">
                <a:solidFill>
                  <a:prstClr val="white"/>
                </a:solidFill>
              </a:rPr>
              <a:t> </a:t>
            </a:r>
            <a:r>
              <a:rPr lang="fr-FR" sz="1200" dirty="0" err="1">
                <a:solidFill>
                  <a:prstClr val="white"/>
                </a:solidFill>
              </a:rPr>
              <a:t>Inhouse</a:t>
            </a:r>
            <a:r>
              <a:rPr lang="fr-FR" sz="1200" dirty="0">
                <a:solidFill>
                  <a:prstClr val="white"/>
                </a:solidFill>
              </a:rPr>
              <a:t>-Trainings </a:t>
            </a:r>
            <a:r>
              <a:rPr lang="fr-FR" sz="1200" dirty="0" err="1">
                <a:solidFill>
                  <a:prstClr val="white"/>
                </a:solidFill>
              </a:rPr>
              <a:t>für</a:t>
            </a:r>
            <a:r>
              <a:rPr lang="fr-FR" sz="1200" dirty="0">
                <a:solidFill>
                  <a:prstClr val="white"/>
                </a:solidFill>
              </a:rPr>
              <a:t> </a:t>
            </a:r>
            <a:r>
              <a:rPr lang="fr-FR" sz="1200" dirty="0" err="1">
                <a:solidFill>
                  <a:prstClr val="white"/>
                </a:solidFill>
              </a:rPr>
              <a:t>unsere</a:t>
            </a:r>
            <a:r>
              <a:rPr lang="fr-FR" sz="1200" dirty="0">
                <a:solidFill>
                  <a:prstClr val="white"/>
                </a:solidFill>
              </a:rPr>
              <a:t> </a:t>
            </a:r>
            <a:r>
              <a:rPr lang="fr-FR" sz="1200" dirty="0" err="1">
                <a:solidFill>
                  <a:prstClr val="white"/>
                </a:solidFill>
              </a:rPr>
              <a:t>Kunden</a:t>
            </a:r>
            <a:endParaRPr lang="en-US" dirty="0"/>
          </a:p>
        </p:txBody>
      </p:sp>
      <p:sp>
        <p:nvSpPr>
          <p:cNvPr id="43" name="Espace réservé du texte 37"/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pPr algn="ctr"/>
            <a:r>
              <a:rPr lang="en-US" noProof="0" dirty="0"/>
              <a:t>Marketing - </a:t>
            </a:r>
            <a:r>
              <a:rPr lang="en-US" noProof="0" dirty="0" err="1"/>
              <a:t>unterstützung</a:t>
            </a:r>
            <a:r>
              <a:rPr lang="en-US" noProof="0" dirty="0"/>
              <a:t> </a:t>
            </a:r>
          </a:p>
          <a:p>
            <a:pPr marL="0" lvl="1" indent="0" algn="ctr">
              <a:buNone/>
            </a:pPr>
            <a:r>
              <a:rPr lang="fr-FR" sz="1100" dirty="0">
                <a:solidFill>
                  <a:prstClr val="white"/>
                </a:solidFill>
              </a:rPr>
              <a:t>Bei </a:t>
            </a:r>
            <a:r>
              <a:rPr lang="fr-FR" sz="1100" dirty="0" err="1">
                <a:solidFill>
                  <a:prstClr val="white"/>
                </a:solidFill>
              </a:rPr>
              <a:t>Bedarf</a:t>
            </a:r>
            <a:r>
              <a:rPr lang="fr-FR" sz="1100" dirty="0">
                <a:solidFill>
                  <a:prstClr val="white"/>
                </a:solidFill>
              </a:rPr>
              <a:t> </a:t>
            </a:r>
            <a:r>
              <a:rPr lang="fr-FR" sz="1100" dirty="0" err="1">
                <a:solidFill>
                  <a:prstClr val="white"/>
                </a:solidFill>
              </a:rPr>
              <a:t>erarbeiten</a:t>
            </a:r>
            <a:r>
              <a:rPr lang="fr-FR" sz="1100" dirty="0">
                <a:solidFill>
                  <a:prstClr val="white"/>
                </a:solidFill>
              </a:rPr>
              <a:t> </a:t>
            </a:r>
            <a:r>
              <a:rPr lang="fr-FR" sz="1100" dirty="0" err="1">
                <a:solidFill>
                  <a:prstClr val="white"/>
                </a:solidFill>
              </a:rPr>
              <a:t>wir</a:t>
            </a:r>
            <a:r>
              <a:rPr lang="fr-FR" sz="1100" dirty="0">
                <a:solidFill>
                  <a:prstClr val="white"/>
                </a:solidFill>
              </a:rPr>
              <a:t> </a:t>
            </a:r>
            <a:r>
              <a:rPr lang="fr-FR" sz="1100" dirty="0" err="1">
                <a:solidFill>
                  <a:prstClr val="white"/>
                </a:solidFill>
              </a:rPr>
              <a:t>gemeinsam</a:t>
            </a:r>
            <a:r>
              <a:rPr lang="fr-FR" sz="1100" dirty="0">
                <a:solidFill>
                  <a:prstClr val="white"/>
                </a:solidFill>
              </a:rPr>
              <a:t>, </a:t>
            </a:r>
            <a:r>
              <a:rPr lang="fr-FR" sz="1100" dirty="0" err="1">
                <a:solidFill>
                  <a:prstClr val="white"/>
                </a:solidFill>
              </a:rPr>
              <a:t>professionelle</a:t>
            </a:r>
            <a:r>
              <a:rPr lang="fr-FR" sz="1100" dirty="0">
                <a:solidFill>
                  <a:prstClr val="white"/>
                </a:solidFill>
              </a:rPr>
              <a:t> </a:t>
            </a:r>
            <a:r>
              <a:rPr lang="fr-FR" sz="1100" dirty="0" err="1">
                <a:solidFill>
                  <a:prstClr val="white"/>
                </a:solidFill>
              </a:rPr>
              <a:t>Kommunikationskonzepte</a:t>
            </a:r>
            <a:endParaRPr lang="fr-FR" sz="1100" dirty="0">
              <a:solidFill>
                <a:prstClr val="white"/>
              </a:solidFill>
            </a:endParaRPr>
          </a:p>
          <a:p>
            <a:pPr marL="0" lvl="1" indent="0">
              <a:buNone/>
            </a:pPr>
            <a:br>
              <a:rPr lang="en-US" noProof="0" dirty="0"/>
            </a:br>
            <a:endParaRPr lang="en-US" noProof="0" dirty="0"/>
          </a:p>
        </p:txBody>
      </p:sp>
      <p:sp>
        <p:nvSpPr>
          <p:cNvPr id="44" name="Espace réservé du texte 37"/>
          <p:cNvSpPr>
            <a:spLocks noGrp="1"/>
          </p:cNvSpPr>
          <p:nvPr>
            <p:ph type="body" sz="quarter" idx="38"/>
          </p:nvPr>
        </p:nvSpPr>
        <p:spPr/>
        <p:txBody>
          <a:bodyPr>
            <a:normAutofit/>
          </a:bodyPr>
          <a:lstStyle/>
          <a:p>
            <a:pPr algn="ctr"/>
            <a:r>
              <a:rPr lang="en-US" noProof="0" dirty="0"/>
              <a:t>It – tools</a:t>
            </a:r>
            <a:endParaRPr lang="en-US" dirty="0"/>
          </a:p>
          <a:p>
            <a:pPr algn="ctr"/>
            <a:r>
              <a:rPr lang="fr-FR" sz="1100" b="0" cap="none" dirty="0">
                <a:solidFill>
                  <a:prstClr val="white"/>
                </a:solidFill>
              </a:rPr>
              <a:t>Neben </a:t>
            </a:r>
            <a:r>
              <a:rPr lang="fr-FR" sz="1100" b="0" cap="none" dirty="0" err="1">
                <a:solidFill>
                  <a:prstClr val="white"/>
                </a:solidFill>
              </a:rPr>
              <a:t>elektronischem</a:t>
            </a:r>
            <a:r>
              <a:rPr lang="fr-FR" sz="1100" b="0" cap="none" dirty="0">
                <a:solidFill>
                  <a:prstClr val="white"/>
                </a:solidFill>
              </a:rPr>
              <a:t> </a:t>
            </a:r>
            <a:r>
              <a:rPr lang="fr-FR" sz="1100" b="0" cap="none" dirty="0" err="1">
                <a:solidFill>
                  <a:prstClr val="white"/>
                </a:solidFill>
              </a:rPr>
              <a:t>Rechnungsversand</a:t>
            </a:r>
            <a:r>
              <a:rPr lang="fr-FR" sz="1100" b="0" cap="none" dirty="0">
                <a:solidFill>
                  <a:prstClr val="white"/>
                </a:solidFill>
              </a:rPr>
              <a:t> </a:t>
            </a:r>
            <a:r>
              <a:rPr lang="fr-FR" sz="1100" b="0" cap="none" dirty="0" err="1">
                <a:solidFill>
                  <a:prstClr val="white"/>
                </a:solidFill>
              </a:rPr>
              <a:t>profitieren</a:t>
            </a:r>
            <a:r>
              <a:rPr lang="fr-FR" sz="1100" b="0" cap="none" dirty="0">
                <a:solidFill>
                  <a:prstClr val="white"/>
                </a:solidFill>
              </a:rPr>
              <a:t> </a:t>
            </a:r>
            <a:r>
              <a:rPr lang="fr-FR" sz="1100" b="0" cap="none" dirty="0" err="1">
                <a:solidFill>
                  <a:prstClr val="white"/>
                </a:solidFill>
              </a:rPr>
              <a:t>unsere</a:t>
            </a:r>
            <a:r>
              <a:rPr lang="fr-FR" sz="1100" b="0" cap="none" dirty="0">
                <a:solidFill>
                  <a:prstClr val="white"/>
                </a:solidFill>
              </a:rPr>
              <a:t> Kunden von der Online-</a:t>
            </a:r>
            <a:r>
              <a:rPr lang="fr-FR" sz="1100" b="0" cap="none" dirty="0" err="1">
                <a:solidFill>
                  <a:prstClr val="white"/>
                </a:solidFill>
              </a:rPr>
              <a:t>Anbindung</a:t>
            </a:r>
            <a:r>
              <a:rPr lang="fr-FR" sz="1100" b="0" cap="none" dirty="0">
                <a:solidFill>
                  <a:prstClr val="white"/>
                </a:solidFill>
              </a:rPr>
              <a:t>. </a:t>
            </a:r>
            <a:r>
              <a:rPr lang="fr-FR" sz="1100" b="0" cap="none" dirty="0" err="1">
                <a:solidFill>
                  <a:prstClr val="white"/>
                </a:solidFill>
              </a:rPr>
              <a:t>Softwaretools</a:t>
            </a:r>
            <a:r>
              <a:rPr lang="fr-FR" sz="1100" b="0" cap="none" dirty="0">
                <a:solidFill>
                  <a:prstClr val="white"/>
                </a:solidFill>
              </a:rPr>
              <a:t> </a:t>
            </a:r>
            <a:r>
              <a:rPr lang="fr-FR" sz="1100" b="0" cap="none" dirty="0" err="1">
                <a:solidFill>
                  <a:prstClr val="white"/>
                </a:solidFill>
              </a:rPr>
              <a:t>wie</a:t>
            </a:r>
            <a:r>
              <a:rPr lang="fr-FR" sz="1100" b="0" cap="none" dirty="0">
                <a:solidFill>
                  <a:prstClr val="white"/>
                </a:solidFill>
              </a:rPr>
              <a:t> CALUMEN und </a:t>
            </a:r>
            <a:r>
              <a:rPr lang="fr-FR" sz="1100" b="0" cap="none" dirty="0" err="1">
                <a:solidFill>
                  <a:prstClr val="white"/>
                </a:solidFill>
              </a:rPr>
              <a:t>verschiedenen</a:t>
            </a:r>
            <a:r>
              <a:rPr lang="fr-FR" sz="1100" b="0" cap="none" dirty="0">
                <a:solidFill>
                  <a:prstClr val="white"/>
                </a:solidFill>
              </a:rPr>
              <a:t> </a:t>
            </a:r>
            <a:r>
              <a:rPr lang="fr-FR" sz="1100" b="0" cap="none" dirty="0" err="1">
                <a:solidFill>
                  <a:prstClr val="white"/>
                </a:solidFill>
              </a:rPr>
              <a:t>entwickelten</a:t>
            </a:r>
            <a:r>
              <a:rPr lang="fr-FR" sz="1100" b="0" cap="none" dirty="0">
                <a:solidFill>
                  <a:prstClr val="white"/>
                </a:solidFill>
              </a:rPr>
              <a:t> Apps und </a:t>
            </a:r>
            <a:r>
              <a:rPr lang="fr-FR" sz="1100" b="0" cap="none" dirty="0" err="1">
                <a:solidFill>
                  <a:prstClr val="white"/>
                </a:solidFill>
              </a:rPr>
              <a:t>Programmen</a:t>
            </a:r>
            <a:endParaRPr lang="fr-FR" sz="1100" b="0" cap="none" dirty="0">
              <a:solidFill>
                <a:prstClr val="white"/>
              </a:solidFill>
            </a:endParaRPr>
          </a:p>
          <a:p>
            <a:endParaRPr lang="en-US" noProof="0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39"/>
          </p:nvPr>
        </p:nvSpPr>
        <p:spPr/>
        <p:txBody>
          <a:bodyPr/>
          <a:lstStyle/>
          <a:p>
            <a:r>
              <a:rPr lang="fr-FR" dirty="0"/>
              <a:t>SAINT-GOBAIN ISOLIERGLAS-CENTER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40"/>
          </p:nvPr>
        </p:nvSpPr>
        <p:spPr/>
        <p:txBody>
          <a:bodyPr/>
          <a:lstStyle/>
          <a:p>
            <a:fld id="{DD52E7CA-940C-4B6E-9E73-0245BA95FC91}" type="slidenum">
              <a:rPr lang="fr-FR" smtClean="0"/>
              <a:pPr/>
              <a:t>9</a:t>
            </a:fld>
            <a:r>
              <a:rPr lang="fr-FR"/>
              <a:t> /</a:t>
            </a:r>
            <a:endParaRPr lang="fr-FR" dirty="0"/>
          </a:p>
        </p:txBody>
      </p:sp>
      <p:grpSp>
        <p:nvGrpSpPr>
          <p:cNvPr id="46" name="Groupe 444">
            <a:extLst>
              <a:ext uri="{FF2B5EF4-FFF2-40B4-BE49-F238E27FC236}">
                <a16:creationId xmlns:a16="http://schemas.microsoft.com/office/drawing/2014/main" id="{FC0B2385-6240-4604-88E3-B2294DA07C41}"/>
              </a:ext>
            </a:extLst>
          </p:cNvPr>
          <p:cNvGrpSpPr>
            <a:grpSpLocks noChangeAspect="1"/>
          </p:cNvGrpSpPr>
          <p:nvPr/>
        </p:nvGrpSpPr>
        <p:grpSpPr>
          <a:xfrm>
            <a:off x="1755648" y="1387475"/>
            <a:ext cx="424658" cy="422588"/>
            <a:chOff x="5740568" y="5564951"/>
            <a:chExt cx="861849" cy="857647"/>
          </a:xfrm>
          <a:solidFill>
            <a:schemeClr val="bg1"/>
          </a:solidFill>
        </p:grpSpPr>
        <p:sp>
          <p:nvSpPr>
            <p:cNvPr id="47" name="Freeform 78">
              <a:extLst>
                <a:ext uri="{FF2B5EF4-FFF2-40B4-BE49-F238E27FC236}">
                  <a16:creationId xmlns:a16="http://schemas.microsoft.com/office/drawing/2014/main" id="{A9B584A1-2431-4C00-8363-9D62F2C412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40568" y="5564951"/>
              <a:ext cx="861849" cy="857647"/>
            </a:xfrm>
            <a:custGeom>
              <a:avLst/>
              <a:gdLst>
                <a:gd name="T0" fmla="*/ 880 w 903"/>
                <a:gd name="T1" fmla="*/ 671 h 901"/>
                <a:gd name="T2" fmla="*/ 822 w 903"/>
                <a:gd name="T3" fmla="*/ 645 h 901"/>
                <a:gd name="T4" fmla="*/ 716 w 903"/>
                <a:gd name="T5" fmla="*/ 601 h 901"/>
                <a:gd name="T6" fmla="*/ 635 w 903"/>
                <a:gd name="T7" fmla="*/ 622 h 901"/>
                <a:gd name="T8" fmla="*/ 616 w 903"/>
                <a:gd name="T9" fmla="*/ 655 h 901"/>
                <a:gd name="T10" fmla="*/ 599 w 903"/>
                <a:gd name="T11" fmla="*/ 667 h 901"/>
                <a:gd name="T12" fmla="*/ 254 w 903"/>
                <a:gd name="T13" fmla="*/ 355 h 901"/>
                <a:gd name="T14" fmla="*/ 226 w 903"/>
                <a:gd name="T15" fmla="*/ 345 h 901"/>
                <a:gd name="T16" fmla="*/ 216 w 903"/>
                <a:gd name="T17" fmla="*/ 374 h 901"/>
                <a:gd name="T18" fmla="*/ 421 w 903"/>
                <a:gd name="T19" fmla="*/ 611 h 901"/>
                <a:gd name="T20" fmla="*/ 609 w 903"/>
                <a:gd name="T21" fmla="*/ 709 h 901"/>
                <a:gd name="T22" fmla="*/ 652 w 903"/>
                <a:gd name="T23" fmla="*/ 676 h 901"/>
                <a:gd name="T24" fmla="*/ 671 w 903"/>
                <a:gd name="T25" fmla="*/ 643 h 901"/>
                <a:gd name="T26" fmla="*/ 697 w 903"/>
                <a:gd name="T27" fmla="*/ 639 h 901"/>
                <a:gd name="T28" fmla="*/ 806 w 903"/>
                <a:gd name="T29" fmla="*/ 685 h 901"/>
                <a:gd name="T30" fmla="*/ 851 w 903"/>
                <a:gd name="T31" fmla="*/ 703 h 901"/>
                <a:gd name="T32" fmla="*/ 856 w 903"/>
                <a:gd name="T33" fmla="*/ 716 h 901"/>
                <a:gd name="T34" fmla="*/ 825 w 903"/>
                <a:gd name="T35" fmla="*/ 853 h 901"/>
                <a:gd name="T36" fmla="*/ 822 w 903"/>
                <a:gd name="T37" fmla="*/ 855 h 901"/>
                <a:gd name="T38" fmla="*/ 785 w 903"/>
                <a:gd name="T39" fmla="*/ 856 h 901"/>
                <a:gd name="T40" fmla="*/ 301 w 903"/>
                <a:gd name="T41" fmla="*/ 604 h 901"/>
                <a:gd name="T42" fmla="*/ 48 w 903"/>
                <a:gd name="T43" fmla="*/ 118 h 901"/>
                <a:gd name="T44" fmla="*/ 49 w 903"/>
                <a:gd name="T45" fmla="*/ 81 h 901"/>
                <a:gd name="T46" fmla="*/ 50 w 903"/>
                <a:gd name="T47" fmla="*/ 79 h 901"/>
                <a:gd name="T48" fmla="*/ 188 w 903"/>
                <a:gd name="T49" fmla="*/ 48 h 901"/>
                <a:gd name="T50" fmla="*/ 209 w 903"/>
                <a:gd name="T51" fmla="*/ 66 h 901"/>
                <a:gd name="T52" fmla="*/ 210 w 903"/>
                <a:gd name="T53" fmla="*/ 69 h 901"/>
                <a:gd name="T54" fmla="*/ 259 w 903"/>
                <a:gd name="T55" fmla="*/ 202 h 901"/>
                <a:gd name="T56" fmla="*/ 255 w 903"/>
                <a:gd name="T57" fmla="*/ 228 h 901"/>
                <a:gd name="T58" fmla="*/ 222 w 903"/>
                <a:gd name="T59" fmla="*/ 247 h 901"/>
                <a:gd name="T60" fmla="*/ 214 w 903"/>
                <a:gd name="T61" fmla="*/ 276 h 901"/>
                <a:gd name="T62" fmla="*/ 243 w 903"/>
                <a:gd name="T63" fmla="*/ 284 h 901"/>
                <a:gd name="T64" fmla="*/ 276 w 903"/>
                <a:gd name="T65" fmla="*/ 265 h 901"/>
                <a:gd name="T66" fmla="*/ 297 w 903"/>
                <a:gd name="T67" fmla="*/ 183 h 901"/>
                <a:gd name="T68" fmla="*/ 251 w 903"/>
                <a:gd name="T69" fmla="*/ 56 h 901"/>
                <a:gd name="T70" fmla="*/ 250 w 903"/>
                <a:gd name="T71" fmla="*/ 54 h 901"/>
                <a:gd name="T72" fmla="*/ 179 w 903"/>
                <a:gd name="T73" fmla="*/ 6 h 901"/>
                <a:gd name="T74" fmla="*/ 41 w 903"/>
                <a:gd name="T75" fmla="*/ 37 h 901"/>
                <a:gd name="T76" fmla="*/ 12 w 903"/>
                <a:gd name="T77" fmla="*/ 59 h 901"/>
                <a:gd name="T78" fmla="*/ 6 w 903"/>
                <a:gd name="T79" fmla="*/ 125 h 901"/>
                <a:gd name="T80" fmla="*/ 271 w 903"/>
                <a:gd name="T81" fmla="*/ 634 h 901"/>
                <a:gd name="T82" fmla="*/ 779 w 903"/>
                <a:gd name="T83" fmla="*/ 898 h 901"/>
                <a:gd name="T84" fmla="*/ 807 w 903"/>
                <a:gd name="T85" fmla="*/ 900 h 901"/>
                <a:gd name="T86" fmla="*/ 844 w 903"/>
                <a:gd name="T87" fmla="*/ 892 h 901"/>
                <a:gd name="T88" fmla="*/ 866 w 903"/>
                <a:gd name="T89" fmla="*/ 863 h 901"/>
                <a:gd name="T90" fmla="*/ 897 w 903"/>
                <a:gd name="T91" fmla="*/ 725 h 901"/>
                <a:gd name="T92" fmla="*/ 880 w 903"/>
                <a:gd name="T93" fmla="*/ 671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903" h="901">
                  <a:moveTo>
                    <a:pt x="880" y="671"/>
                  </a:moveTo>
                  <a:cubicBezTo>
                    <a:pt x="875" y="666"/>
                    <a:pt x="871" y="664"/>
                    <a:pt x="822" y="645"/>
                  </a:cubicBezTo>
                  <a:cubicBezTo>
                    <a:pt x="787" y="631"/>
                    <a:pt x="743" y="614"/>
                    <a:pt x="716" y="601"/>
                  </a:cubicBezTo>
                  <a:cubicBezTo>
                    <a:pt x="686" y="586"/>
                    <a:pt x="651" y="595"/>
                    <a:pt x="635" y="622"/>
                  </a:cubicBezTo>
                  <a:lnTo>
                    <a:pt x="616" y="655"/>
                  </a:lnTo>
                  <a:cubicBezTo>
                    <a:pt x="612" y="661"/>
                    <a:pt x="606" y="666"/>
                    <a:pt x="599" y="667"/>
                  </a:cubicBezTo>
                  <a:cubicBezTo>
                    <a:pt x="562" y="672"/>
                    <a:pt x="339" y="521"/>
                    <a:pt x="254" y="355"/>
                  </a:cubicBezTo>
                  <a:cubicBezTo>
                    <a:pt x="249" y="344"/>
                    <a:pt x="236" y="339"/>
                    <a:pt x="226" y="345"/>
                  </a:cubicBezTo>
                  <a:cubicBezTo>
                    <a:pt x="215" y="350"/>
                    <a:pt x="211" y="363"/>
                    <a:pt x="216" y="374"/>
                  </a:cubicBezTo>
                  <a:cubicBezTo>
                    <a:pt x="255" y="451"/>
                    <a:pt x="330" y="537"/>
                    <a:pt x="421" y="611"/>
                  </a:cubicBezTo>
                  <a:cubicBezTo>
                    <a:pt x="443" y="629"/>
                    <a:pt x="559" y="721"/>
                    <a:pt x="609" y="709"/>
                  </a:cubicBezTo>
                  <a:cubicBezTo>
                    <a:pt x="627" y="704"/>
                    <a:pt x="643" y="692"/>
                    <a:pt x="652" y="676"/>
                  </a:cubicBezTo>
                  <a:lnTo>
                    <a:pt x="671" y="643"/>
                  </a:lnTo>
                  <a:cubicBezTo>
                    <a:pt x="675" y="637"/>
                    <a:pt x="686" y="634"/>
                    <a:pt x="697" y="639"/>
                  </a:cubicBezTo>
                  <a:cubicBezTo>
                    <a:pt x="726" y="653"/>
                    <a:pt x="770" y="671"/>
                    <a:pt x="806" y="685"/>
                  </a:cubicBezTo>
                  <a:cubicBezTo>
                    <a:pt x="824" y="692"/>
                    <a:pt x="845" y="700"/>
                    <a:pt x="851" y="703"/>
                  </a:cubicBezTo>
                  <a:cubicBezTo>
                    <a:pt x="855" y="707"/>
                    <a:pt x="857" y="712"/>
                    <a:pt x="856" y="716"/>
                  </a:cubicBezTo>
                  <a:lnTo>
                    <a:pt x="825" y="853"/>
                  </a:lnTo>
                  <a:cubicBezTo>
                    <a:pt x="825" y="853"/>
                    <a:pt x="824" y="854"/>
                    <a:pt x="822" y="855"/>
                  </a:cubicBezTo>
                  <a:cubicBezTo>
                    <a:pt x="815" y="859"/>
                    <a:pt x="800" y="858"/>
                    <a:pt x="785" y="856"/>
                  </a:cubicBezTo>
                  <a:cubicBezTo>
                    <a:pt x="611" y="830"/>
                    <a:pt x="435" y="738"/>
                    <a:pt x="301" y="604"/>
                  </a:cubicBezTo>
                  <a:cubicBezTo>
                    <a:pt x="168" y="471"/>
                    <a:pt x="81" y="303"/>
                    <a:pt x="48" y="118"/>
                  </a:cubicBezTo>
                  <a:cubicBezTo>
                    <a:pt x="45" y="100"/>
                    <a:pt x="45" y="88"/>
                    <a:pt x="49" y="81"/>
                  </a:cubicBezTo>
                  <a:cubicBezTo>
                    <a:pt x="49" y="79"/>
                    <a:pt x="50" y="79"/>
                    <a:pt x="50" y="79"/>
                  </a:cubicBezTo>
                  <a:cubicBezTo>
                    <a:pt x="178" y="50"/>
                    <a:pt x="188" y="48"/>
                    <a:pt x="188" y="48"/>
                  </a:cubicBezTo>
                  <a:cubicBezTo>
                    <a:pt x="196" y="46"/>
                    <a:pt x="206" y="55"/>
                    <a:pt x="209" y="66"/>
                  </a:cubicBezTo>
                  <a:lnTo>
                    <a:pt x="210" y="69"/>
                  </a:lnTo>
                  <a:cubicBezTo>
                    <a:pt x="225" y="116"/>
                    <a:pt x="237" y="157"/>
                    <a:pt x="259" y="202"/>
                  </a:cubicBezTo>
                  <a:cubicBezTo>
                    <a:pt x="264" y="212"/>
                    <a:pt x="262" y="224"/>
                    <a:pt x="255" y="228"/>
                  </a:cubicBezTo>
                  <a:lnTo>
                    <a:pt x="222" y="247"/>
                  </a:lnTo>
                  <a:cubicBezTo>
                    <a:pt x="212" y="253"/>
                    <a:pt x="208" y="266"/>
                    <a:pt x="214" y="276"/>
                  </a:cubicBezTo>
                  <a:cubicBezTo>
                    <a:pt x="220" y="286"/>
                    <a:pt x="233" y="290"/>
                    <a:pt x="243" y="284"/>
                  </a:cubicBezTo>
                  <a:lnTo>
                    <a:pt x="276" y="265"/>
                  </a:lnTo>
                  <a:cubicBezTo>
                    <a:pt x="303" y="249"/>
                    <a:pt x="312" y="213"/>
                    <a:pt x="297" y="183"/>
                  </a:cubicBezTo>
                  <a:cubicBezTo>
                    <a:pt x="277" y="141"/>
                    <a:pt x="265" y="102"/>
                    <a:pt x="251" y="56"/>
                  </a:cubicBezTo>
                  <a:lnTo>
                    <a:pt x="250" y="54"/>
                  </a:lnTo>
                  <a:cubicBezTo>
                    <a:pt x="240" y="21"/>
                    <a:pt x="209" y="0"/>
                    <a:pt x="179" y="6"/>
                  </a:cubicBezTo>
                  <a:cubicBezTo>
                    <a:pt x="179" y="6"/>
                    <a:pt x="172" y="8"/>
                    <a:pt x="41" y="37"/>
                  </a:cubicBezTo>
                  <a:cubicBezTo>
                    <a:pt x="30" y="40"/>
                    <a:pt x="19" y="48"/>
                    <a:pt x="12" y="59"/>
                  </a:cubicBezTo>
                  <a:cubicBezTo>
                    <a:pt x="0" y="80"/>
                    <a:pt x="3" y="105"/>
                    <a:pt x="6" y="125"/>
                  </a:cubicBezTo>
                  <a:cubicBezTo>
                    <a:pt x="40" y="319"/>
                    <a:pt x="132" y="495"/>
                    <a:pt x="271" y="634"/>
                  </a:cubicBezTo>
                  <a:cubicBezTo>
                    <a:pt x="411" y="774"/>
                    <a:pt x="596" y="870"/>
                    <a:pt x="779" y="898"/>
                  </a:cubicBezTo>
                  <a:cubicBezTo>
                    <a:pt x="788" y="899"/>
                    <a:pt x="798" y="900"/>
                    <a:pt x="807" y="900"/>
                  </a:cubicBezTo>
                  <a:cubicBezTo>
                    <a:pt x="820" y="900"/>
                    <a:pt x="833" y="898"/>
                    <a:pt x="844" y="892"/>
                  </a:cubicBezTo>
                  <a:cubicBezTo>
                    <a:pt x="856" y="885"/>
                    <a:pt x="864" y="874"/>
                    <a:pt x="866" y="863"/>
                  </a:cubicBezTo>
                  <a:lnTo>
                    <a:pt x="897" y="725"/>
                  </a:lnTo>
                  <a:cubicBezTo>
                    <a:pt x="902" y="706"/>
                    <a:pt x="895" y="686"/>
                    <a:pt x="880" y="671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 sz="1800"/>
            </a:p>
          </p:txBody>
        </p:sp>
        <p:sp>
          <p:nvSpPr>
            <p:cNvPr id="48" name="Freeform 79">
              <a:extLst>
                <a:ext uri="{FF2B5EF4-FFF2-40B4-BE49-F238E27FC236}">
                  <a16:creationId xmlns:a16="http://schemas.microsoft.com/office/drawing/2014/main" id="{E9BFF934-1212-4FD3-A333-E3E8CF0353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48369" y="5678464"/>
              <a:ext cx="302699" cy="298493"/>
            </a:xfrm>
            <a:custGeom>
              <a:avLst/>
              <a:gdLst>
                <a:gd name="T0" fmla="*/ 22 w 316"/>
                <a:gd name="T1" fmla="*/ 42 h 315"/>
                <a:gd name="T2" fmla="*/ 273 w 316"/>
                <a:gd name="T3" fmla="*/ 293 h 315"/>
                <a:gd name="T4" fmla="*/ 294 w 316"/>
                <a:gd name="T5" fmla="*/ 314 h 315"/>
                <a:gd name="T6" fmla="*/ 315 w 316"/>
                <a:gd name="T7" fmla="*/ 293 h 315"/>
                <a:gd name="T8" fmla="*/ 22 w 316"/>
                <a:gd name="T9" fmla="*/ 0 h 315"/>
                <a:gd name="T10" fmla="*/ 1 w 316"/>
                <a:gd name="T11" fmla="*/ 21 h 315"/>
                <a:gd name="T12" fmla="*/ 22 w 316"/>
                <a:gd name="T13" fmla="*/ 42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6" h="315">
                  <a:moveTo>
                    <a:pt x="22" y="42"/>
                  </a:moveTo>
                  <a:cubicBezTo>
                    <a:pt x="160" y="42"/>
                    <a:pt x="273" y="154"/>
                    <a:pt x="273" y="293"/>
                  </a:cubicBezTo>
                  <a:cubicBezTo>
                    <a:pt x="273" y="305"/>
                    <a:pt x="282" y="314"/>
                    <a:pt x="294" y="314"/>
                  </a:cubicBezTo>
                  <a:cubicBezTo>
                    <a:pt x="305" y="314"/>
                    <a:pt x="315" y="304"/>
                    <a:pt x="315" y="293"/>
                  </a:cubicBezTo>
                  <a:cubicBezTo>
                    <a:pt x="315" y="131"/>
                    <a:pt x="183" y="0"/>
                    <a:pt x="22" y="0"/>
                  </a:cubicBezTo>
                  <a:cubicBezTo>
                    <a:pt x="10" y="0"/>
                    <a:pt x="1" y="9"/>
                    <a:pt x="1" y="21"/>
                  </a:cubicBezTo>
                  <a:cubicBezTo>
                    <a:pt x="0" y="32"/>
                    <a:pt x="10" y="42"/>
                    <a:pt x="22" y="4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 sz="1800"/>
            </a:p>
          </p:txBody>
        </p:sp>
        <p:sp>
          <p:nvSpPr>
            <p:cNvPr id="49" name="Freeform 80">
              <a:extLst>
                <a:ext uri="{FF2B5EF4-FFF2-40B4-BE49-F238E27FC236}">
                  <a16:creationId xmlns:a16="http://schemas.microsoft.com/office/drawing/2014/main" id="{BB6DF117-9A06-4196-B2AD-86D85BFF08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48369" y="5569156"/>
              <a:ext cx="412007" cy="412007"/>
            </a:xfrm>
            <a:custGeom>
              <a:avLst/>
              <a:gdLst>
                <a:gd name="T0" fmla="*/ 22 w 431"/>
                <a:gd name="T1" fmla="*/ 43 h 431"/>
                <a:gd name="T2" fmla="*/ 388 w 431"/>
                <a:gd name="T3" fmla="*/ 409 h 431"/>
                <a:gd name="T4" fmla="*/ 409 w 431"/>
                <a:gd name="T5" fmla="*/ 430 h 431"/>
                <a:gd name="T6" fmla="*/ 430 w 431"/>
                <a:gd name="T7" fmla="*/ 409 h 431"/>
                <a:gd name="T8" fmla="*/ 21 w 431"/>
                <a:gd name="T9" fmla="*/ 0 h 431"/>
                <a:gd name="T10" fmla="*/ 0 w 431"/>
                <a:gd name="T11" fmla="*/ 21 h 431"/>
                <a:gd name="T12" fmla="*/ 22 w 431"/>
                <a:gd name="T13" fmla="*/ 43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1" h="431">
                  <a:moveTo>
                    <a:pt x="22" y="43"/>
                  </a:moveTo>
                  <a:cubicBezTo>
                    <a:pt x="224" y="43"/>
                    <a:pt x="388" y="207"/>
                    <a:pt x="388" y="409"/>
                  </a:cubicBezTo>
                  <a:cubicBezTo>
                    <a:pt x="388" y="421"/>
                    <a:pt x="397" y="430"/>
                    <a:pt x="409" y="430"/>
                  </a:cubicBezTo>
                  <a:cubicBezTo>
                    <a:pt x="421" y="430"/>
                    <a:pt x="430" y="420"/>
                    <a:pt x="430" y="409"/>
                  </a:cubicBezTo>
                  <a:cubicBezTo>
                    <a:pt x="430" y="184"/>
                    <a:pt x="247" y="0"/>
                    <a:pt x="21" y="0"/>
                  </a:cubicBezTo>
                  <a:cubicBezTo>
                    <a:pt x="10" y="0"/>
                    <a:pt x="0" y="10"/>
                    <a:pt x="0" y="21"/>
                  </a:cubicBezTo>
                  <a:cubicBezTo>
                    <a:pt x="0" y="33"/>
                    <a:pt x="10" y="43"/>
                    <a:pt x="22" y="43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 sz="1800"/>
            </a:p>
          </p:txBody>
        </p:sp>
      </p:grpSp>
      <p:grpSp>
        <p:nvGrpSpPr>
          <p:cNvPr id="58" name="Groupe 539">
            <a:extLst>
              <a:ext uri="{FF2B5EF4-FFF2-40B4-BE49-F238E27FC236}">
                <a16:creationId xmlns:a16="http://schemas.microsoft.com/office/drawing/2014/main" id="{3D1FDC05-5367-41E9-BA05-B62B1D38D1B1}"/>
              </a:ext>
            </a:extLst>
          </p:cNvPr>
          <p:cNvGrpSpPr>
            <a:grpSpLocks noChangeAspect="1"/>
          </p:cNvGrpSpPr>
          <p:nvPr/>
        </p:nvGrpSpPr>
        <p:grpSpPr>
          <a:xfrm>
            <a:off x="6062047" y="1387475"/>
            <a:ext cx="420516" cy="422588"/>
            <a:chOff x="6252346" y="4912466"/>
            <a:chExt cx="629210" cy="632311"/>
          </a:xfrm>
          <a:solidFill>
            <a:schemeClr val="bg1"/>
          </a:solidFill>
        </p:grpSpPr>
        <p:sp>
          <p:nvSpPr>
            <p:cNvPr id="59" name="Freeform 14">
              <a:extLst>
                <a:ext uri="{FF2B5EF4-FFF2-40B4-BE49-F238E27FC236}">
                  <a16:creationId xmlns:a16="http://schemas.microsoft.com/office/drawing/2014/main" id="{207B60DD-0414-4422-8CF8-166C923DAD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52346" y="4912466"/>
              <a:ext cx="629210" cy="632311"/>
            </a:xfrm>
            <a:custGeom>
              <a:avLst/>
              <a:gdLst>
                <a:gd name="T0" fmla="*/ 895 w 896"/>
                <a:gd name="T1" fmla="*/ 622 h 901"/>
                <a:gd name="T2" fmla="*/ 895 w 896"/>
                <a:gd name="T3" fmla="*/ 175 h 901"/>
                <a:gd name="T4" fmla="*/ 798 w 896"/>
                <a:gd name="T5" fmla="*/ 78 h 901"/>
                <a:gd name="T6" fmla="*/ 537 w 896"/>
                <a:gd name="T7" fmla="*/ 78 h 901"/>
                <a:gd name="T8" fmla="*/ 448 w 896"/>
                <a:gd name="T9" fmla="*/ 0 h 901"/>
                <a:gd name="T10" fmla="*/ 359 w 896"/>
                <a:gd name="T11" fmla="*/ 78 h 901"/>
                <a:gd name="T12" fmla="*/ 97 w 896"/>
                <a:gd name="T13" fmla="*/ 78 h 901"/>
                <a:gd name="T14" fmla="*/ 0 w 896"/>
                <a:gd name="T15" fmla="*/ 175 h 901"/>
                <a:gd name="T16" fmla="*/ 0 w 896"/>
                <a:gd name="T17" fmla="*/ 622 h 901"/>
                <a:gd name="T18" fmla="*/ 97 w 896"/>
                <a:gd name="T19" fmla="*/ 720 h 901"/>
                <a:gd name="T20" fmla="*/ 186 w 896"/>
                <a:gd name="T21" fmla="*/ 720 h 901"/>
                <a:gd name="T22" fmla="*/ 80 w 896"/>
                <a:gd name="T23" fmla="*/ 867 h 901"/>
                <a:gd name="T24" fmla="*/ 85 w 896"/>
                <a:gd name="T25" fmla="*/ 896 h 901"/>
                <a:gd name="T26" fmla="*/ 98 w 896"/>
                <a:gd name="T27" fmla="*/ 900 h 901"/>
                <a:gd name="T28" fmla="*/ 115 w 896"/>
                <a:gd name="T29" fmla="*/ 891 h 901"/>
                <a:gd name="T30" fmla="*/ 238 w 896"/>
                <a:gd name="T31" fmla="*/ 719 h 901"/>
                <a:gd name="T32" fmla="*/ 722 w 896"/>
                <a:gd name="T33" fmla="*/ 719 h 901"/>
                <a:gd name="T34" fmla="*/ 846 w 896"/>
                <a:gd name="T35" fmla="*/ 891 h 901"/>
                <a:gd name="T36" fmla="*/ 863 w 896"/>
                <a:gd name="T37" fmla="*/ 900 h 901"/>
                <a:gd name="T38" fmla="*/ 875 w 896"/>
                <a:gd name="T39" fmla="*/ 896 h 901"/>
                <a:gd name="T40" fmla="*/ 880 w 896"/>
                <a:gd name="T41" fmla="*/ 867 h 901"/>
                <a:gd name="T42" fmla="*/ 774 w 896"/>
                <a:gd name="T43" fmla="*/ 720 h 901"/>
                <a:gd name="T44" fmla="*/ 798 w 896"/>
                <a:gd name="T45" fmla="*/ 720 h 901"/>
                <a:gd name="T46" fmla="*/ 895 w 896"/>
                <a:gd name="T47" fmla="*/ 622 h 901"/>
                <a:gd name="T48" fmla="*/ 448 w 896"/>
                <a:gd name="T49" fmla="*/ 43 h 901"/>
                <a:gd name="T50" fmla="*/ 493 w 896"/>
                <a:gd name="T51" fmla="*/ 78 h 901"/>
                <a:gd name="T52" fmla="*/ 402 w 896"/>
                <a:gd name="T53" fmla="*/ 78 h 901"/>
                <a:gd name="T54" fmla="*/ 448 w 896"/>
                <a:gd name="T55" fmla="*/ 43 h 901"/>
                <a:gd name="T56" fmla="*/ 43 w 896"/>
                <a:gd name="T57" fmla="*/ 622 h 901"/>
                <a:gd name="T58" fmla="*/ 43 w 896"/>
                <a:gd name="T59" fmla="*/ 175 h 901"/>
                <a:gd name="T60" fmla="*/ 97 w 896"/>
                <a:gd name="T61" fmla="*/ 121 h 901"/>
                <a:gd name="T62" fmla="*/ 798 w 896"/>
                <a:gd name="T63" fmla="*/ 121 h 901"/>
                <a:gd name="T64" fmla="*/ 853 w 896"/>
                <a:gd name="T65" fmla="*/ 175 h 901"/>
                <a:gd name="T66" fmla="*/ 853 w 896"/>
                <a:gd name="T67" fmla="*/ 622 h 901"/>
                <a:gd name="T68" fmla="*/ 798 w 896"/>
                <a:gd name="T69" fmla="*/ 677 h 901"/>
                <a:gd name="T70" fmla="*/ 97 w 896"/>
                <a:gd name="T71" fmla="*/ 677 h 901"/>
                <a:gd name="T72" fmla="*/ 43 w 896"/>
                <a:gd name="T73" fmla="*/ 622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96" h="901">
                  <a:moveTo>
                    <a:pt x="895" y="622"/>
                  </a:moveTo>
                  <a:lnTo>
                    <a:pt x="895" y="175"/>
                  </a:lnTo>
                  <a:cubicBezTo>
                    <a:pt x="895" y="122"/>
                    <a:pt x="852" y="78"/>
                    <a:pt x="798" y="78"/>
                  </a:cubicBezTo>
                  <a:lnTo>
                    <a:pt x="537" y="78"/>
                  </a:lnTo>
                  <a:cubicBezTo>
                    <a:pt x="531" y="34"/>
                    <a:pt x="493" y="0"/>
                    <a:pt x="448" y="0"/>
                  </a:cubicBezTo>
                  <a:cubicBezTo>
                    <a:pt x="402" y="0"/>
                    <a:pt x="365" y="34"/>
                    <a:pt x="359" y="78"/>
                  </a:cubicBezTo>
                  <a:lnTo>
                    <a:pt x="97" y="78"/>
                  </a:lnTo>
                  <a:cubicBezTo>
                    <a:pt x="44" y="78"/>
                    <a:pt x="0" y="122"/>
                    <a:pt x="0" y="175"/>
                  </a:cubicBezTo>
                  <a:lnTo>
                    <a:pt x="0" y="622"/>
                  </a:lnTo>
                  <a:cubicBezTo>
                    <a:pt x="0" y="676"/>
                    <a:pt x="44" y="720"/>
                    <a:pt x="97" y="720"/>
                  </a:cubicBezTo>
                  <a:lnTo>
                    <a:pt x="186" y="720"/>
                  </a:lnTo>
                  <a:lnTo>
                    <a:pt x="80" y="867"/>
                  </a:lnTo>
                  <a:cubicBezTo>
                    <a:pt x="74" y="876"/>
                    <a:pt x="76" y="890"/>
                    <a:pt x="85" y="896"/>
                  </a:cubicBezTo>
                  <a:cubicBezTo>
                    <a:pt x="89" y="899"/>
                    <a:pt x="93" y="900"/>
                    <a:pt x="98" y="900"/>
                  </a:cubicBezTo>
                  <a:cubicBezTo>
                    <a:pt x="104" y="900"/>
                    <a:pt x="111" y="897"/>
                    <a:pt x="115" y="891"/>
                  </a:cubicBezTo>
                  <a:lnTo>
                    <a:pt x="238" y="719"/>
                  </a:lnTo>
                  <a:lnTo>
                    <a:pt x="722" y="719"/>
                  </a:lnTo>
                  <a:lnTo>
                    <a:pt x="846" y="891"/>
                  </a:lnTo>
                  <a:cubicBezTo>
                    <a:pt x="850" y="897"/>
                    <a:pt x="856" y="900"/>
                    <a:pt x="863" y="900"/>
                  </a:cubicBezTo>
                  <a:cubicBezTo>
                    <a:pt x="867" y="900"/>
                    <a:pt x="872" y="899"/>
                    <a:pt x="875" y="896"/>
                  </a:cubicBezTo>
                  <a:cubicBezTo>
                    <a:pt x="885" y="890"/>
                    <a:pt x="887" y="876"/>
                    <a:pt x="880" y="867"/>
                  </a:cubicBezTo>
                  <a:lnTo>
                    <a:pt x="774" y="720"/>
                  </a:lnTo>
                  <a:lnTo>
                    <a:pt x="798" y="720"/>
                  </a:lnTo>
                  <a:cubicBezTo>
                    <a:pt x="852" y="719"/>
                    <a:pt x="895" y="676"/>
                    <a:pt x="895" y="622"/>
                  </a:cubicBezTo>
                  <a:close/>
                  <a:moveTo>
                    <a:pt x="448" y="43"/>
                  </a:moveTo>
                  <a:cubicBezTo>
                    <a:pt x="470" y="43"/>
                    <a:pt x="488" y="58"/>
                    <a:pt x="493" y="78"/>
                  </a:cubicBezTo>
                  <a:lnTo>
                    <a:pt x="402" y="78"/>
                  </a:lnTo>
                  <a:cubicBezTo>
                    <a:pt x="408" y="58"/>
                    <a:pt x="426" y="43"/>
                    <a:pt x="448" y="43"/>
                  </a:cubicBezTo>
                  <a:close/>
                  <a:moveTo>
                    <a:pt x="43" y="622"/>
                  </a:moveTo>
                  <a:lnTo>
                    <a:pt x="43" y="175"/>
                  </a:lnTo>
                  <a:cubicBezTo>
                    <a:pt x="43" y="145"/>
                    <a:pt x="67" y="121"/>
                    <a:pt x="97" y="121"/>
                  </a:cubicBezTo>
                  <a:lnTo>
                    <a:pt x="798" y="121"/>
                  </a:lnTo>
                  <a:cubicBezTo>
                    <a:pt x="829" y="121"/>
                    <a:pt x="853" y="145"/>
                    <a:pt x="853" y="175"/>
                  </a:cubicBezTo>
                  <a:lnTo>
                    <a:pt x="853" y="622"/>
                  </a:lnTo>
                  <a:cubicBezTo>
                    <a:pt x="853" y="652"/>
                    <a:pt x="829" y="677"/>
                    <a:pt x="798" y="677"/>
                  </a:cubicBezTo>
                  <a:lnTo>
                    <a:pt x="97" y="677"/>
                  </a:lnTo>
                  <a:cubicBezTo>
                    <a:pt x="67" y="677"/>
                    <a:pt x="43" y="652"/>
                    <a:pt x="43" y="622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 sz="1800"/>
            </a:p>
          </p:txBody>
        </p:sp>
        <p:sp>
          <p:nvSpPr>
            <p:cNvPr id="60" name="Freeform 15">
              <a:extLst>
                <a:ext uri="{FF2B5EF4-FFF2-40B4-BE49-F238E27FC236}">
                  <a16:creationId xmlns:a16="http://schemas.microsoft.com/office/drawing/2014/main" id="{93CC2CEB-FD0C-4ADE-B416-D4C33D1916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48431" y="5104639"/>
              <a:ext cx="406044" cy="179775"/>
            </a:xfrm>
            <a:custGeom>
              <a:avLst/>
              <a:gdLst>
                <a:gd name="T0" fmla="*/ 540 w 579"/>
                <a:gd name="T1" fmla="*/ 7 h 256"/>
                <a:gd name="T2" fmla="*/ 388 w 579"/>
                <a:gd name="T3" fmla="*/ 140 h 256"/>
                <a:gd name="T4" fmla="*/ 304 w 579"/>
                <a:gd name="T5" fmla="*/ 145 h 256"/>
                <a:gd name="T6" fmla="*/ 256 w 579"/>
                <a:gd name="T7" fmla="*/ 112 h 256"/>
                <a:gd name="T8" fmla="*/ 120 w 579"/>
                <a:gd name="T9" fmla="*/ 121 h 256"/>
                <a:gd name="T10" fmla="*/ 10 w 579"/>
                <a:gd name="T11" fmla="*/ 218 h 256"/>
                <a:gd name="T12" fmla="*/ 8 w 579"/>
                <a:gd name="T13" fmla="*/ 248 h 256"/>
                <a:gd name="T14" fmla="*/ 24 w 579"/>
                <a:gd name="T15" fmla="*/ 255 h 256"/>
                <a:gd name="T16" fmla="*/ 38 w 579"/>
                <a:gd name="T17" fmla="*/ 249 h 256"/>
                <a:gd name="T18" fmla="*/ 148 w 579"/>
                <a:gd name="T19" fmla="*/ 152 h 256"/>
                <a:gd name="T20" fmla="*/ 232 w 579"/>
                <a:gd name="T21" fmla="*/ 147 h 256"/>
                <a:gd name="T22" fmla="*/ 280 w 579"/>
                <a:gd name="T23" fmla="*/ 180 h 256"/>
                <a:gd name="T24" fmla="*/ 416 w 579"/>
                <a:gd name="T25" fmla="*/ 172 h 256"/>
                <a:gd name="T26" fmla="*/ 568 w 579"/>
                <a:gd name="T27" fmla="*/ 40 h 256"/>
                <a:gd name="T28" fmla="*/ 570 w 579"/>
                <a:gd name="T29" fmla="*/ 10 h 256"/>
                <a:gd name="T30" fmla="*/ 540 w 579"/>
                <a:gd name="T31" fmla="*/ 7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79" h="256">
                  <a:moveTo>
                    <a:pt x="540" y="7"/>
                  </a:moveTo>
                  <a:lnTo>
                    <a:pt x="388" y="140"/>
                  </a:lnTo>
                  <a:cubicBezTo>
                    <a:pt x="364" y="160"/>
                    <a:pt x="330" y="162"/>
                    <a:pt x="304" y="145"/>
                  </a:cubicBezTo>
                  <a:lnTo>
                    <a:pt x="256" y="112"/>
                  </a:lnTo>
                  <a:cubicBezTo>
                    <a:pt x="214" y="83"/>
                    <a:pt x="158" y="87"/>
                    <a:pt x="120" y="121"/>
                  </a:cubicBezTo>
                  <a:lnTo>
                    <a:pt x="10" y="218"/>
                  </a:lnTo>
                  <a:cubicBezTo>
                    <a:pt x="1" y="226"/>
                    <a:pt x="0" y="239"/>
                    <a:pt x="8" y="248"/>
                  </a:cubicBezTo>
                  <a:cubicBezTo>
                    <a:pt x="12" y="252"/>
                    <a:pt x="18" y="255"/>
                    <a:pt x="24" y="255"/>
                  </a:cubicBezTo>
                  <a:cubicBezTo>
                    <a:pt x="29" y="255"/>
                    <a:pt x="34" y="253"/>
                    <a:pt x="38" y="249"/>
                  </a:cubicBezTo>
                  <a:lnTo>
                    <a:pt x="148" y="152"/>
                  </a:lnTo>
                  <a:cubicBezTo>
                    <a:pt x="172" y="131"/>
                    <a:pt x="206" y="129"/>
                    <a:pt x="232" y="147"/>
                  </a:cubicBezTo>
                  <a:lnTo>
                    <a:pt x="280" y="180"/>
                  </a:lnTo>
                  <a:cubicBezTo>
                    <a:pt x="322" y="208"/>
                    <a:pt x="378" y="205"/>
                    <a:pt x="416" y="172"/>
                  </a:cubicBezTo>
                  <a:lnTo>
                    <a:pt x="568" y="40"/>
                  </a:lnTo>
                  <a:cubicBezTo>
                    <a:pt x="577" y="32"/>
                    <a:pt x="578" y="18"/>
                    <a:pt x="570" y="10"/>
                  </a:cubicBezTo>
                  <a:cubicBezTo>
                    <a:pt x="562" y="0"/>
                    <a:pt x="549" y="0"/>
                    <a:pt x="540" y="7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 sz="1800"/>
            </a:p>
          </p:txBody>
        </p:sp>
      </p:grpSp>
      <p:grpSp>
        <p:nvGrpSpPr>
          <p:cNvPr id="32" name="Graphique 31">
            <a:extLst>
              <a:ext uri="{FF2B5EF4-FFF2-40B4-BE49-F238E27FC236}">
                <a16:creationId xmlns:a16="http://schemas.microsoft.com/office/drawing/2014/main" id="{337AA690-2B0F-452F-AAA4-D5DD0E702A22}"/>
              </a:ext>
            </a:extLst>
          </p:cNvPr>
          <p:cNvGrpSpPr/>
          <p:nvPr/>
        </p:nvGrpSpPr>
        <p:grpSpPr>
          <a:xfrm>
            <a:off x="4007228" y="1371309"/>
            <a:ext cx="312152" cy="470934"/>
            <a:chOff x="-843815" y="2638425"/>
            <a:chExt cx="504825" cy="790575"/>
          </a:xfrm>
        </p:grpSpPr>
        <p:sp>
          <p:nvSpPr>
            <p:cNvPr id="33" name="Forme libre : forme 68">
              <a:extLst>
                <a:ext uri="{FF2B5EF4-FFF2-40B4-BE49-F238E27FC236}">
                  <a16:creationId xmlns:a16="http://schemas.microsoft.com/office/drawing/2014/main" id="{57C5CE42-2CBF-45D4-BB99-479056D01412}"/>
                </a:ext>
              </a:extLst>
            </p:cNvPr>
            <p:cNvSpPr/>
            <p:nvPr/>
          </p:nvSpPr>
          <p:spPr>
            <a:xfrm>
              <a:off x="-846196" y="2779205"/>
              <a:ext cx="504825" cy="647700"/>
            </a:xfrm>
            <a:custGeom>
              <a:avLst/>
              <a:gdLst>
                <a:gd name="connsiteX0" fmla="*/ 500920 w 504825"/>
                <a:gd name="connsiteY0" fmla="*/ 245269 h 647700"/>
                <a:gd name="connsiteX1" fmla="*/ 254032 w 504825"/>
                <a:gd name="connsiteY1" fmla="*/ 7144 h 647700"/>
                <a:gd name="connsiteX2" fmla="*/ 7144 w 504825"/>
                <a:gd name="connsiteY2" fmla="*/ 245269 h 647700"/>
                <a:gd name="connsiteX3" fmla="*/ 119158 w 504825"/>
                <a:gd name="connsiteY3" fmla="*/ 445294 h 647700"/>
                <a:gd name="connsiteX4" fmla="*/ 119158 w 504825"/>
                <a:gd name="connsiteY4" fmla="*/ 511969 h 647700"/>
                <a:gd name="connsiteX5" fmla="*/ 254032 w 504825"/>
                <a:gd name="connsiteY5" fmla="*/ 646652 h 647700"/>
                <a:gd name="connsiteX6" fmla="*/ 254032 w 504825"/>
                <a:gd name="connsiteY6" fmla="*/ 646652 h 647700"/>
                <a:gd name="connsiteX7" fmla="*/ 389001 w 504825"/>
                <a:gd name="connsiteY7" fmla="*/ 511778 h 647700"/>
                <a:gd name="connsiteX8" fmla="*/ 389001 w 504825"/>
                <a:gd name="connsiteY8" fmla="*/ 445103 h 647700"/>
                <a:gd name="connsiteX9" fmla="*/ 500920 w 504825"/>
                <a:gd name="connsiteY9" fmla="*/ 245269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04825" h="647700">
                  <a:moveTo>
                    <a:pt x="500920" y="245269"/>
                  </a:moveTo>
                  <a:cubicBezTo>
                    <a:pt x="500920" y="113633"/>
                    <a:pt x="390430" y="7144"/>
                    <a:pt x="254032" y="7144"/>
                  </a:cubicBezTo>
                  <a:cubicBezTo>
                    <a:pt x="117634" y="7144"/>
                    <a:pt x="7144" y="113919"/>
                    <a:pt x="7144" y="245269"/>
                  </a:cubicBezTo>
                  <a:cubicBezTo>
                    <a:pt x="7456" y="326808"/>
                    <a:pt x="49800" y="402421"/>
                    <a:pt x="119158" y="445294"/>
                  </a:cubicBezTo>
                  <a:lnTo>
                    <a:pt x="119158" y="511969"/>
                  </a:lnTo>
                  <a:cubicBezTo>
                    <a:pt x="119471" y="586296"/>
                    <a:pt x="179703" y="646444"/>
                    <a:pt x="254032" y="646652"/>
                  </a:cubicBezTo>
                  <a:lnTo>
                    <a:pt x="254032" y="646652"/>
                  </a:lnTo>
                  <a:cubicBezTo>
                    <a:pt x="328450" y="646444"/>
                    <a:pt x="388739" y="586195"/>
                    <a:pt x="389001" y="511778"/>
                  </a:cubicBezTo>
                  <a:lnTo>
                    <a:pt x="389001" y="445103"/>
                  </a:lnTo>
                  <a:cubicBezTo>
                    <a:pt x="458252" y="402229"/>
                    <a:pt x="500544" y="326716"/>
                    <a:pt x="500920" y="245269"/>
                  </a:cubicBezTo>
                  <a:close/>
                </a:path>
              </a:pathLst>
            </a:custGeom>
            <a:noFill/>
            <a:ln w="15875" cap="sq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4" name="Forme libre : forme 69">
              <a:extLst>
                <a:ext uri="{FF2B5EF4-FFF2-40B4-BE49-F238E27FC236}">
                  <a16:creationId xmlns:a16="http://schemas.microsoft.com/office/drawing/2014/main" id="{B39E785A-FB3F-46F2-845E-7332B94E494F}"/>
                </a:ext>
              </a:extLst>
            </p:cNvPr>
            <p:cNvSpPr/>
            <p:nvPr/>
          </p:nvSpPr>
          <p:spPr>
            <a:xfrm>
              <a:off x="-734182" y="3248978"/>
              <a:ext cx="276225" cy="9525"/>
            </a:xfrm>
            <a:custGeom>
              <a:avLst/>
              <a:gdLst>
                <a:gd name="connsiteX0" fmla="*/ 7144 w 276225"/>
                <a:gd name="connsiteY0" fmla="*/ 7144 h 9525"/>
                <a:gd name="connsiteX1" fmla="*/ 276987 w 2762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6225" h="9525">
                  <a:moveTo>
                    <a:pt x="7144" y="7144"/>
                  </a:moveTo>
                  <a:lnTo>
                    <a:pt x="276987" y="7144"/>
                  </a:lnTo>
                </a:path>
              </a:pathLst>
            </a:custGeom>
            <a:noFill/>
            <a:ln w="15875" cap="sq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5" name="Forme libre : forme 70">
              <a:extLst>
                <a:ext uri="{FF2B5EF4-FFF2-40B4-BE49-F238E27FC236}">
                  <a16:creationId xmlns:a16="http://schemas.microsoft.com/office/drawing/2014/main" id="{483886F1-2EA8-432A-B275-F4D8E9E80E61}"/>
                </a:ext>
              </a:extLst>
            </p:cNvPr>
            <p:cNvSpPr/>
            <p:nvPr/>
          </p:nvSpPr>
          <p:spPr>
            <a:xfrm>
              <a:off x="-734182" y="3302984"/>
              <a:ext cx="276225" cy="9525"/>
            </a:xfrm>
            <a:custGeom>
              <a:avLst/>
              <a:gdLst>
                <a:gd name="connsiteX0" fmla="*/ 7144 w 276225"/>
                <a:gd name="connsiteY0" fmla="*/ 7144 h 9525"/>
                <a:gd name="connsiteX1" fmla="*/ 276987 w 2762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6225" h="9525">
                  <a:moveTo>
                    <a:pt x="7144" y="7144"/>
                  </a:moveTo>
                  <a:lnTo>
                    <a:pt x="276987" y="7144"/>
                  </a:lnTo>
                </a:path>
              </a:pathLst>
            </a:custGeom>
            <a:noFill/>
            <a:ln w="15875" cap="sq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9" name="Forme libre : forme 71">
              <a:extLst>
                <a:ext uri="{FF2B5EF4-FFF2-40B4-BE49-F238E27FC236}">
                  <a16:creationId xmlns:a16="http://schemas.microsoft.com/office/drawing/2014/main" id="{954B1DCF-C285-49F1-A407-77B4FCC465E4}"/>
                </a:ext>
              </a:extLst>
            </p:cNvPr>
            <p:cNvSpPr/>
            <p:nvPr/>
          </p:nvSpPr>
          <p:spPr>
            <a:xfrm>
              <a:off x="-712465" y="3356991"/>
              <a:ext cx="238125" cy="9525"/>
            </a:xfrm>
            <a:custGeom>
              <a:avLst/>
              <a:gdLst>
                <a:gd name="connsiteX0" fmla="*/ 7144 w 238125"/>
                <a:gd name="connsiteY0" fmla="*/ 7144 h 9525"/>
                <a:gd name="connsiteX1" fmla="*/ 233553 w 2381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8125" h="9525">
                  <a:moveTo>
                    <a:pt x="7144" y="7144"/>
                  </a:moveTo>
                  <a:lnTo>
                    <a:pt x="233553" y="7144"/>
                  </a:lnTo>
                </a:path>
              </a:pathLst>
            </a:custGeom>
            <a:noFill/>
            <a:ln w="15875" cap="sq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0" name="Forme libre : forme 72">
              <a:extLst>
                <a:ext uri="{FF2B5EF4-FFF2-40B4-BE49-F238E27FC236}">
                  <a16:creationId xmlns:a16="http://schemas.microsoft.com/office/drawing/2014/main" id="{C9152C31-472B-4AAA-8EAB-468A572EF60F}"/>
                </a:ext>
              </a:extLst>
            </p:cNvPr>
            <p:cNvSpPr/>
            <p:nvPr/>
          </p:nvSpPr>
          <p:spPr>
            <a:xfrm>
              <a:off x="-666269" y="3019616"/>
              <a:ext cx="142875" cy="76200"/>
            </a:xfrm>
            <a:custGeom>
              <a:avLst/>
              <a:gdLst>
                <a:gd name="connsiteX0" fmla="*/ 141827 w 142875"/>
                <a:gd name="connsiteY0" fmla="*/ 7144 h 76200"/>
                <a:gd name="connsiteX1" fmla="*/ 141827 w 142875"/>
                <a:gd name="connsiteY1" fmla="*/ 7144 h 76200"/>
                <a:gd name="connsiteX2" fmla="*/ 74486 w 142875"/>
                <a:gd name="connsiteY2" fmla="*/ 74486 h 76200"/>
                <a:gd name="connsiteX3" fmla="*/ 74486 w 142875"/>
                <a:gd name="connsiteY3" fmla="*/ 74486 h 76200"/>
                <a:gd name="connsiteX4" fmla="*/ 7144 w 142875"/>
                <a:gd name="connsiteY4" fmla="*/ 7144 h 76200"/>
                <a:gd name="connsiteX5" fmla="*/ 7144 w 142875"/>
                <a:gd name="connsiteY5" fmla="*/ 7144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875" h="76200">
                  <a:moveTo>
                    <a:pt x="141827" y="7144"/>
                  </a:moveTo>
                  <a:lnTo>
                    <a:pt x="141827" y="7144"/>
                  </a:lnTo>
                  <a:cubicBezTo>
                    <a:pt x="141722" y="44292"/>
                    <a:pt x="111634" y="74381"/>
                    <a:pt x="74486" y="74486"/>
                  </a:cubicBezTo>
                  <a:lnTo>
                    <a:pt x="74486" y="74486"/>
                  </a:lnTo>
                  <a:cubicBezTo>
                    <a:pt x="37337" y="74381"/>
                    <a:pt x="7249" y="44292"/>
                    <a:pt x="7144" y="7144"/>
                  </a:cubicBezTo>
                  <a:lnTo>
                    <a:pt x="7144" y="7144"/>
                  </a:lnTo>
                </a:path>
              </a:pathLst>
            </a:custGeom>
            <a:noFill/>
            <a:ln w="15875" cap="sq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1" name="Forme libre : forme 73">
              <a:extLst>
                <a:ext uri="{FF2B5EF4-FFF2-40B4-BE49-F238E27FC236}">
                  <a16:creationId xmlns:a16="http://schemas.microsoft.com/office/drawing/2014/main" id="{BE22CA1B-7F73-40AF-8A7C-CF50E50163C2}"/>
                </a:ext>
              </a:extLst>
            </p:cNvPr>
            <p:cNvSpPr/>
            <p:nvPr/>
          </p:nvSpPr>
          <p:spPr>
            <a:xfrm>
              <a:off x="-598927" y="3086957"/>
              <a:ext cx="9525" cy="171450"/>
            </a:xfrm>
            <a:custGeom>
              <a:avLst/>
              <a:gdLst>
                <a:gd name="connsiteX0" fmla="*/ 7144 w 9525"/>
                <a:gd name="connsiteY0" fmla="*/ 7144 h 171450"/>
                <a:gd name="connsiteX1" fmla="*/ 7144 w 9525"/>
                <a:gd name="connsiteY1" fmla="*/ 169164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71450">
                  <a:moveTo>
                    <a:pt x="7144" y="7144"/>
                  </a:moveTo>
                  <a:lnTo>
                    <a:pt x="7144" y="169164"/>
                  </a:lnTo>
                </a:path>
              </a:pathLst>
            </a:custGeom>
            <a:noFill/>
            <a:ln w="15875" cap="sq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5" name="Forme libre : forme 74">
              <a:extLst>
                <a:ext uri="{FF2B5EF4-FFF2-40B4-BE49-F238E27FC236}">
                  <a16:creationId xmlns:a16="http://schemas.microsoft.com/office/drawing/2014/main" id="{E5FF92A9-24A7-48EA-9582-C61E94208713}"/>
                </a:ext>
              </a:extLst>
            </p:cNvPr>
            <p:cNvSpPr/>
            <p:nvPr/>
          </p:nvSpPr>
          <p:spPr>
            <a:xfrm>
              <a:off x="-600642" y="2631281"/>
              <a:ext cx="9525" cy="104775"/>
            </a:xfrm>
            <a:custGeom>
              <a:avLst/>
              <a:gdLst>
                <a:gd name="connsiteX0" fmla="*/ 7144 w 9525"/>
                <a:gd name="connsiteY0" fmla="*/ 106109 h 104775"/>
                <a:gd name="connsiteX1" fmla="*/ 7144 w 9525"/>
                <a:gd name="connsiteY1" fmla="*/ 7144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04775">
                  <a:moveTo>
                    <a:pt x="7144" y="106109"/>
                  </a:moveTo>
                  <a:lnTo>
                    <a:pt x="7144" y="7144"/>
                  </a:lnTo>
                </a:path>
              </a:pathLst>
            </a:custGeom>
            <a:noFill/>
            <a:ln w="15875" cap="sq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50" name="Forme libre : forme 75">
              <a:extLst>
                <a:ext uri="{FF2B5EF4-FFF2-40B4-BE49-F238E27FC236}">
                  <a16:creationId xmlns:a16="http://schemas.microsoft.com/office/drawing/2014/main" id="{40648C4A-6949-4385-A2F1-BDE7F80A4175}"/>
                </a:ext>
              </a:extLst>
            </p:cNvPr>
            <p:cNvSpPr/>
            <p:nvPr/>
          </p:nvSpPr>
          <p:spPr>
            <a:xfrm>
              <a:off x="-803810" y="2684336"/>
              <a:ext cx="57150" cy="95250"/>
            </a:xfrm>
            <a:custGeom>
              <a:avLst/>
              <a:gdLst>
                <a:gd name="connsiteX0" fmla="*/ 54864 w 57150"/>
                <a:gd name="connsiteY0" fmla="*/ 93821 h 95250"/>
                <a:gd name="connsiteX1" fmla="*/ 7144 w 57150"/>
                <a:gd name="connsiteY1" fmla="*/ 7144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7150" h="95250">
                  <a:moveTo>
                    <a:pt x="54864" y="93821"/>
                  </a:moveTo>
                  <a:lnTo>
                    <a:pt x="7144" y="7144"/>
                  </a:lnTo>
                </a:path>
              </a:pathLst>
            </a:custGeom>
            <a:noFill/>
            <a:ln w="15875" cap="sq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51" name="Forme libre : forme 76">
              <a:extLst>
                <a:ext uri="{FF2B5EF4-FFF2-40B4-BE49-F238E27FC236}">
                  <a16:creationId xmlns:a16="http://schemas.microsoft.com/office/drawing/2014/main" id="{4A6A1BFD-0FF3-4ACB-8161-34082FCF00FB}"/>
                </a:ext>
              </a:extLst>
            </p:cNvPr>
            <p:cNvSpPr/>
            <p:nvPr/>
          </p:nvSpPr>
          <p:spPr>
            <a:xfrm>
              <a:off x="-474817" y="2684336"/>
              <a:ext cx="57150" cy="95250"/>
            </a:xfrm>
            <a:custGeom>
              <a:avLst/>
              <a:gdLst>
                <a:gd name="connsiteX0" fmla="*/ 54769 w 57150"/>
                <a:gd name="connsiteY0" fmla="*/ 7144 h 95250"/>
                <a:gd name="connsiteX1" fmla="*/ 7144 w 57150"/>
                <a:gd name="connsiteY1" fmla="*/ 93821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7150" h="95250">
                  <a:moveTo>
                    <a:pt x="54769" y="7144"/>
                  </a:moveTo>
                  <a:lnTo>
                    <a:pt x="7144" y="93821"/>
                  </a:lnTo>
                </a:path>
              </a:pathLst>
            </a:custGeom>
            <a:noFill/>
            <a:ln w="15875" cap="sq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52" name="Groupe 119">
            <a:extLst>
              <a:ext uri="{FF2B5EF4-FFF2-40B4-BE49-F238E27FC236}">
                <a16:creationId xmlns:a16="http://schemas.microsoft.com/office/drawing/2014/main" id="{4863F23C-27F7-4D19-BFBB-F2DCCAAB3DFD}"/>
              </a:ext>
            </a:extLst>
          </p:cNvPr>
          <p:cNvGrpSpPr/>
          <p:nvPr/>
        </p:nvGrpSpPr>
        <p:grpSpPr>
          <a:xfrm>
            <a:off x="8263217" y="1398259"/>
            <a:ext cx="387627" cy="368918"/>
            <a:chOff x="5257799" y="2681286"/>
            <a:chExt cx="1678305" cy="1495901"/>
          </a:xfrm>
        </p:grpSpPr>
        <p:sp>
          <p:nvSpPr>
            <p:cNvPr id="53" name="Forme libre : forme 120">
              <a:extLst>
                <a:ext uri="{FF2B5EF4-FFF2-40B4-BE49-F238E27FC236}">
                  <a16:creationId xmlns:a16="http://schemas.microsoft.com/office/drawing/2014/main" id="{4E3E3597-C922-459A-8FAE-5DCBDB614FAE}"/>
                </a:ext>
              </a:extLst>
            </p:cNvPr>
            <p:cNvSpPr/>
            <p:nvPr/>
          </p:nvSpPr>
          <p:spPr>
            <a:xfrm>
              <a:off x="6133433" y="2900171"/>
              <a:ext cx="583787" cy="218979"/>
            </a:xfrm>
            <a:custGeom>
              <a:avLst/>
              <a:gdLst>
                <a:gd name="connsiteX0" fmla="*/ 583787 w 583787"/>
                <a:gd name="connsiteY0" fmla="*/ 0 h 218979"/>
                <a:gd name="connsiteX1" fmla="*/ 367951 w 583787"/>
                <a:gd name="connsiteY1" fmla="*/ 0 h 218979"/>
                <a:gd name="connsiteX2" fmla="*/ 218980 w 583787"/>
                <a:gd name="connsiteY2" fmla="*/ 218980 h 218979"/>
                <a:gd name="connsiteX3" fmla="*/ 0 w 583787"/>
                <a:gd name="connsiteY3" fmla="*/ 218980 h 218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3787" h="218979">
                  <a:moveTo>
                    <a:pt x="583787" y="0"/>
                  </a:moveTo>
                  <a:lnTo>
                    <a:pt x="367951" y="0"/>
                  </a:lnTo>
                  <a:lnTo>
                    <a:pt x="218980" y="218980"/>
                  </a:lnTo>
                  <a:lnTo>
                    <a:pt x="0" y="218980"/>
                  </a:lnTo>
                </a:path>
              </a:pathLst>
            </a:custGeom>
            <a:noFill/>
            <a:ln w="19050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71" name="Forme libre : forme 121">
              <a:extLst>
                <a:ext uri="{FF2B5EF4-FFF2-40B4-BE49-F238E27FC236}">
                  <a16:creationId xmlns:a16="http://schemas.microsoft.com/office/drawing/2014/main" id="{06C72427-FC91-482C-9909-85704C6ECEDE}"/>
                </a:ext>
              </a:extLst>
            </p:cNvPr>
            <p:cNvSpPr/>
            <p:nvPr/>
          </p:nvSpPr>
          <p:spPr>
            <a:xfrm>
              <a:off x="6534816" y="3301555"/>
              <a:ext cx="182403" cy="9525"/>
            </a:xfrm>
            <a:custGeom>
              <a:avLst/>
              <a:gdLst>
                <a:gd name="connsiteX0" fmla="*/ 182404 w 182403"/>
                <a:gd name="connsiteY0" fmla="*/ 0 h 9525"/>
                <a:gd name="connsiteX1" fmla="*/ 0 w 182403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2403" h="9525">
                  <a:moveTo>
                    <a:pt x="182404" y="0"/>
                  </a:moveTo>
                  <a:lnTo>
                    <a:pt x="0" y="0"/>
                  </a:lnTo>
                </a:path>
              </a:pathLst>
            </a:custGeom>
            <a:noFill/>
            <a:ln w="19050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72" name="Forme libre : forme 122">
              <a:extLst>
                <a:ext uri="{FF2B5EF4-FFF2-40B4-BE49-F238E27FC236}">
                  <a16:creationId xmlns:a16="http://schemas.microsoft.com/office/drawing/2014/main" id="{47C9439F-4F15-4A66-A233-95399761567E}"/>
                </a:ext>
              </a:extLst>
            </p:cNvPr>
            <p:cNvSpPr/>
            <p:nvPr/>
          </p:nvSpPr>
          <p:spPr>
            <a:xfrm>
              <a:off x="6717220" y="2790729"/>
              <a:ext cx="218884" cy="218884"/>
            </a:xfrm>
            <a:custGeom>
              <a:avLst/>
              <a:gdLst>
                <a:gd name="connsiteX0" fmla="*/ 218884 w 218884"/>
                <a:gd name="connsiteY0" fmla="*/ 109442 h 218884"/>
                <a:gd name="connsiteX1" fmla="*/ 109442 w 218884"/>
                <a:gd name="connsiteY1" fmla="*/ 218885 h 218884"/>
                <a:gd name="connsiteX2" fmla="*/ 0 w 218884"/>
                <a:gd name="connsiteY2" fmla="*/ 109442 h 218884"/>
                <a:gd name="connsiteX3" fmla="*/ 109442 w 218884"/>
                <a:gd name="connsiteY3" fmla="*/ 0 h 218884"/>
                <a:gd name="connsiteX4" fmla="*/ 218884 w 218884"/>
                <a:gd name="connsiteY4" fmla="*/ 109442 h 218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8884" h="218884">
                  <a:moveTo>
                    <a:pt x="218884" y="109442"/>
                  </a:moveTo>
                  <a:cubicBezTo>
                    <a:pt x="218884" y="169886"/>
                    <a:pt x="169886" y="218885"/>
                    <a:pt x="109442" y="218885"/>
                  </a:cubicBezTo>
                  <a:cubicBezTo>
                    <a:pt x="48999" y="218885"/>
                    <a:pt x="0" y="169886"/>
                    <a:pt x="0" y="109442"/>
                  </a:cubicBezTo>
                  <a:cubicBezTo>
                    <a:pt x="0" y="48999"/>
                    <a:pt x="48999" y="0"/>
                    <a:pt x="109442" y="0"/>
                  </a:cubicBezTo>
                  <a:cubicBezTo>
                    <a:pt x="169885" y="0"/>
                    <a:pt x="218884" y="48999"/>
                    <a:pt x="218884" y="109442"/>
                  </a:cubicBezTo>
                  <a:close/>
                </a:path>
              </a:pathLst>
            </a:custGeom>
            <a:noFill/>
            <a:ln w="19050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73" name="Forme libre : forme 123">
              <a:extLst>
                <a:ext uri="{FF2B5EF4-FFF2-40B4-BE49-F238E27FC236}">
                  <a16:creationId xmlns:a16="http://schemas.microsoft.com/office/drawing/2014/main" id="{7171C424-4817-4E64-8364-418F7315096D}"/>
                </a:ext>
              </a:extLst>
            </p:cNvPr>
            <p:cNvSpPr/>
            <p:nvPr/>
          </p:nvSpPr>
          <p:spPr>
            <a:xfrm>
              <a:off x="6096952" y="3483958"/>
              <a:ext cx="620268" cy="218884"/>
            </a:xfrm>
            <a:custGeom>
              <a:avLst/>
              <a:gdLst>
                <a:gd name="connsiteX0" fmla="*/ 620268 w 620268"/>
                <a:gd name="connsiteY0" fmla="*/ 218885 h 218884"/>
                <a:gd name="connsiteX1" fmla="*/ 477393 w 620268"/>
                <a:gd name="connsiteY1" fmla="*/ 218885 h 218884"/>
                <a:gd name="connsiteX2" fmla="*/ 332899 w 620268"/>
                <a:gd name="connsiteY2" fmla="*/ 0 h 218884"/>
                <a:gd name="connsiteX3" fmla="*/ 0 w 620268"/>
                <a:gd name="connsiteY3" fmla="*/ 0 h 218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0268" h="218884">
                  <a:moveTo>
                    <a:pt x="620268" y="218885"/>
                  </a:moveTo>
                  <a:lnTo>
                    <a:pt x="477393" y="218885"/>
                  </a:lnTo>
                  <a:lnTo>
                    <a:pt x="332899" y="0"/>
                  </a:lnTo>
                  <a:lnTo>
                    <a:pt x="0" y="0"/>
                  </a:lnTo>
                </a:path>
              </a:pathLst>
            </a:custGeom>
            <a:noFill/>
            <a:ln w="19050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74" name="Forme libre : forme 124">
              <a:extLst>
                <a:ext uri="{FF2B5EF4-FFF2-40B4-BE49-F238E27FC236}">
                  <a16:creationId xmlns:a16="http://schemas.microsoft.com/office/drawing/2014/main" id="{46D26620-700B-44D7-96C6-E4DEA0DEE40D}"/>
                </a:ext>
              </a:extLst>
            </p:cNvPr>
            <p:cNvSpPr/>
            <p:nvPr/>
          </p:nvSpPr>
          <p:spPr>
            <a:xfrm>
              <a:off x="6717220" y="3593401"/>
              <a:ext cx="218884" cy="218884"/>
            </a:xfrm>
            <a:custGeom>
              <a:avLst/>
              <a:gdLst>
                <a:gd name="connsiteX0" fmla="*/ 218884 w 218884"/>
                <a:gd name="connsiteY0" fmla="*/ 109442 h 218884"/>
                <a:gd name="connsiteX1" fmla="*/ 109442 w 218884"/>
                <a:gd name="connsiteY1" fmla="*/ 218884 h 218884"/>
                <a:gd name="connsiteX2" fmla="*/ 0 w 218884"/>
                <a:gd name="connsiteY2" fmla="*/ 109442 h 218884"/>
                <a:gd name="connsiteX3" fmla="*/ 109442 w 218884"/>
                <a:gd name="connsiteY3" fmla="*/ 0 h 218884"/>
                <a:gd name="connsiteX4" fmla="*/ 218884 w 218884"/>
                <a:gd name="connsiteY4" fmla="*/ 109442 h 218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8884" h="218884">
                  <a:moveTo>
                    <a:pt x="218884" y="109442"/>
                  </a:moveTo>
                  <a:cubicBezTo>
                    <a:pt x="218884" y="169886"/>
                    <a:pt x="169886" y="218884"/>
                    <a:pt x="109442" y="218884"/>
                  </a:cubicBezTo>
                  <a:cubicBezTo>
                    <a:pt x="48999" y="218884"/>
                    <a:pt x="0" y="169886"/>
                    <a:pt x="0" y="109442"/>
                  </a:cubicBezTo>
                  <a:cubicBezTo>
                    <a:pt x="0" y="48999"/>
                    <a:pt x="48999" y="0"/>
                    <a:pt x="109442" y="0"/>
                  </a:cubicBezTo>
                  <a:cubicBezTo>
                    <a:pt x="169885" y="0"/>
                    <a:pt x="218884" y="48999"/>
                    <a:pt x="218884" y="109442"/>
                  </a:cubicBezTo>
                  <a:close/>
                </a:path>
              </a:pathLst>
            </a:custGeom>
            <a:noFill/>
            <a:ln w="19050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75" name="Forme libre : forme 125">
              <a:extLst>
                <a:ext uri="{FF2B5EF4-FFF2-40B4-BE49-F238E27FC236}">
                  <a16:creationId xmlns:a16="http://schemas.microsoft.com/office/drawing/2014/main" id="{4282ACD1-4D8E-4932-A5B9-F37E03F21352}"/>
                </a:ext>
              </a:extLst>
            </p:cNvPr>
            <p:cNvSpPr/>
            <p:nvPr/>
          </p:nvSpPr>
          <p:spPr>
            <a:xfrm>
              <a:off x="6717220" y="3192112"/>
              <a:ext cx="218884" cy="218884"/>
            </a:xfrm>
            <a:custGeom>
              <a:avLst/>
              <a:gdLst>
                <a:gd name="connsiteX0" fmla="*/ 218884 w 218884"/>
                <a:gd name="connsiteY0" fmla="*/ 109442 h 218884"/>
                <a:gd name="connsiteX1" fmla="*/ 109442 w 218884"/>
                <a:gd name="connsiteY1" fmla="*/ 218885 h 218884"/>
                <a:gd name="connsiteX2" fmla="*/ 0 w 218884"/>
                <a:gd name="connsiteY2" fmla="*/ 109442 h 218884"/>
                <a:gd name="connsiteX3" fmla="*/ 109442 w 218884"/>
                <a:gd name="connsiteY3" fmla="*/ 0 h 218884"/>
                <a:gd name="connsiteX4" fmla="*/ 218884 w 218884"/>
                <a:gd name="connsiteY4" fmla="*/ 109442 h 218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8884" h="218884">
                  <a:moveTo>
                    <a:pt x="218884" y="109442"/>
                  </a:moveTo>
                  <a:cubicBezTo>
                    <a:pt x="218884" y="169886"/>
                    <a:pt x="169886" y="218885"/>
                    <a:pt x="109442" y="218885"/>
                  </a:cubicBezTo>
                  <a:cubicBezTo>
                    <a:pt x="48999" y="218885"/>
                    <a:pt x="0" y="169886"/>
                    <a:pt x="0" y="109442"/>
                  </a:cubicBezTo>
                  <a:cubicBezTo>
                    <a:pt x="0" y="48999"/>
                    <a:pt x="48999" y="0"/>
                    <a:pt x="109442" y="0"/>
                  </a:cubicBezTo>
                  <a:cubicBezTo>
                    <a:pt x="169885" y="0"/>
                    <a:pt x="218884" y="48999"/>
                    <a:pt x="218884" y="109442"/>
                  </a:cubicBezTo>
                  <a:close/>
                </a:path>
              </a:pathLst>
            </a:custGeom>
            <a:noFill/>
            <a:ln w="19050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76" name="Forme libre : forme 126">
              <a:extLst>
                <a:ext uri="{FF2B5EF4-FFF2-40B4-BE49-F238E27FC236}">
                  <a16:creationId xmlns:a16="http://schemas.microsoft.com/office/drawing/2014/main" id="{141224CE-EFCB-49CB-9374-B273EBC14A27}"/>
                </a:ext>
              </a:extLst>
            </p:cNvPr>
            <p:cNvSpPr/>
            <p:nvPr/>
          </p:nvSpPr>
          <p:spPr>
            <a:xfrm>
              <a:off x="5878068" y="3666362"/>
              <a:ext cx="620268" cy="255460"/>
            </a:xfrm>
            <a:custGeom>
              <a:avLst/>
              <a:gdLst>
                <a:gd name="connsiteX0" fmla="*/ 620268 w 620268"/>
                <a:gd name="connsiteY0" fmla="*/ 255461 h 255460"/>
                <a:gd name="connsiteX1" fmla="*/ 437769 w 620268"/>
                <a:gd name="connsiteY1" fmla="*/ 0 h 255460"/>
                <a:gd name="connsiteX2" fmla="*/ 0 w 620268"/>
                <a:gd name="connsiteY2" fmla="*/ 0 h 255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20268" h="255460">
                  <a:moveTo>
                    <a:pt x="620268" y="255461"/>
                  </a:moveTo>
                  <a:lnTo>
                    <a:pt x="437769" y="0"/>
                  </a:lnTo>
                  <a:lnTo>
                    <a:pt x="0" y="0"/>
                  </a:lnTo>
                </a:path>
              </a:pathLst>
            </a:custGeom>
            <a:noFill/>
            <a:ln w="19050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77" name="Forme libre : forme 127">
              <a:extLst>
                <a:ext uri="{FF2B5EF4-FFF2-40B4-BE49-F238E27FC236}">
                  <a16:creationId xmlns:a16="http://schemas.microsoft.com/office/drawing/2014/main" id="{1FB9B7F5-A90C-483D-BF0B-08D5117BC2D8}"/>
                </a:ext>
              </a:extLst>
            </p:cNvPr>
            <p:cNvSpPr/>
            <p:nvPr/>
          </p:nvSpPr>
          <p:spPr>
            <a:xfrm>
              <a:off x="6461855" y="3921823"/>
              <a:ext cx="218884" cy="218884"/>
            </a:xfrm>
            <a:custGeom>
              <a:avLst/>
              <a:gdLst>
                <a:gd name="connsiteX0" fmla="*/ 218885 w 218884"/>
                <a:gd name="connsiteY0" fmla="*/ 109442 h 218884"/>
                <a:gd name="connsiteX1" fmla="*/ 109442 w 218884"/>
                <a:gd name="connsiteY1" fmla="*/ 218885 h 218884"/>
                <a:gd name="connsiteX2" fmla="*/ 0 w 218884"/>
                <a:gd name="connsiteY2" fmla="*/ 109442 h 218884"/>
                <a:gd name="connsiteX3" fmla="*/ 109442 w 218884"/>
                <a:gd name="connsiteY3" fmla="*/ 0 h 218884"/>
                <a:gd name="connsiteX4" fmla="*/ 218885 w 218884"/>
                <a:gd name="connsiteY4" fmla="*/ 109442 h 218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8884" h="218884">
                  <a:moveTo>
                    <a:pt x="218885" y="109442"/>
                  </a:moveTo>
                  <a:cubicBezTo>
                    <a:pt x="218885" y="169885"/>
                    <a:pt x="169886" y="218885"/>
                    <a:pt x="109442" y="218885"/>
                  </a:cubicBezTo>
                  <a:cubicBezTo>
                    <a:pt x="48999" y="218885"/>
                    <a:pt x="0" y="169886"/>
                    <a:pt x="0" y="109442"/>
                  </a:cubicBezTo>
                  <a:cubicBezTo>
                    <a:pt x="0" y="48999"/>
                    <a:pt x="48999" y="0"/>
                    <a:pt x="109442" y="0"/>
                  </a:cubicBezTo>
                  <a:cubicBezTo>
                    <a:pt x="169885" y="0"/>
                    <a:pt x="218885" y="48999"/>
                    <a:pt x="218885" y="109442"/>
                  </a:cubicBezTo>
                  <a:close/>
                </a:path>
              </a:pathLst>
            </a:custGeom>
            <a:noFill/>
            <a:ln w="19050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78" name="Forme libre : forme 128">
              <a:extLst>
                <a:ext uri="{FF2B5EF4-FFF2-40B4-BE49-F238E27FC236}">
                  <a16:creationId xmlns:a16="http://schemas.microsoft.com/office/drawing/2014/main" id="{B3E5D766-EF79-4249-B087-B8745B867E0C}"/>
                </a:ext>
              </a:extLst>
            </p:cNvPr>
            <p:cNvSpPr/>
            <p:nvPr/>
          </p:nvSpPr>
          <p:spPr>
            <a:xfrm>
              <a:off x="5257799" y="2681286"/>
              <a:ext cx="839152" cy="219075"/>
            </a:xfrm>
            <a:custGeom>
              <a:avLst/>
              <a:gdLst>
                <a:gd name="connsiteX0" fmla="*/ 838282 w 839152"/>
                <a:gd name="connsiteY0" fmla="*/ 218615 h 219075"/>
                <a:gd name="connsiteX1" fmla="*/ 838282 w 839152"/>
                <a:gd name="connsiteY1" fmla="*/ 108982 h 219075"/>
                <a:gd name="connsiteX2" fmla="*/ 728840 w 839152"/>
                <a:gd name="connsiteY2" fmla="*/ -460 h 219075"/>
                <a:gd name="connsiteX3" fmla="*/ 108572 w 839152"/>
                <a:gd name="connsiteY3" fmla="*/ -460 h 219075"/>
                <a:gd name="connsiteX4" fmla="*/ -870 w 839152"/>
                <a:gd name="connsiteY4" fmla="*/ 108792 h 219075"/>
                <a:gd name="connsiteX5" fmla="*/ -870 w 839152"/>
                <a:gd name="connsiteY5" fmla="*/ 108982 h 219075"/>
                <a:gd name="connsiteX6" fmla="*/ -871 w 839152"/>
                <a:gd name="connsiteY6" fmla="*/ 218615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39152" h="219075">
                  <a:moveTo>
                    <a:pt x="838282" y="218615"/>
                  </a:moveTo>
                  <a:lnTo>
                    <a:pt x="838282" y="108982"/>
                  </a:lnTo>
                  <a:cubicBezTo>
                    <a:pt x="838282" y="48539"/>
                    <a:pt x="789284" y="-460"/>
                    <a:pt x="728840" y="-460"/>
                  </a:cubicBezTo>
                  <a:lnTo>
                    <a:pt x="108572" y="-460"/>
                  </a:lnTo>
                  <a:cubicBezTo>
                    <a:pt x="48182" y="-513"/>
                    <a:pt x="-818" y="48401"/>
                    <a:pt x="-870" y="108792"/>
                  </a:cubicBezTo>
                  <a:cubicBezTo>
                    <a:pt x="-870" y="108855"/>
                    <a:pt x="-870" y="108919"/>
                    <a:pt x="-870" y="108982"/>
                  </a:cubicBezTo>
                  <a:lnTo>
                    <a:pt x="-871" y="218615"/>
                  </a:lnTo>
                </a:path>
              </a:pathLst>
            </a:custGeom>
            <a:noFill/>
            <a:ln w="19050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79" name="Forme libre : forme 129">
              <a:extLst>
                <a:ext uri="{FF2B5EF4-FFF2-40B4-BE49-F238E27FC236}">
                  <a16:creationId xmlns:a16="http://schemas.microsoft.com/office/drawing/2014/main" id="{495B0079-F9DD-4302-9466-CCB5A5682299}"/>
                </a:ext>
              </a:extLst>
            </p:cNvPr>
            <p:cNvSpPr/>
            <p:nvPr/>
          </p:nvSpPr>
          <p:spPr>
            <a:xfrm>
              <a:off x="5257799" y="3921822"/>
              <a:ext cx="839152" cy="255365"/>
            </a:xfrm>
            <a:custGeom>
              <a:avLst/>
              <a:gdLst>
                <a:gd name="connsiteX0" fmla="*/ -871 w 839152"/>
                <a:gd name="connsiteY0" fmla="*/ -460 h 255365"/>
                <a:gd name="connsiteX1" fmla="*/ -871 w 839152"/>
                <a:gd name="connsiteY1" fmla="*/ 145463 h 255365"/>
                <a:gd name="connsiteX2" fmla="*/ 108381 w 839152"/>
                <a:gd name="connsiteY2" fmla="*/ 254905 h 255365"/>
                <a:gd name="connsiteX3" fmla="*/ 108572 w 839152"/>
                <a:gd name="connsiteY3" fmla="*/ 254905 h 255365"/>
                <a:gd name="connsiteX4" fmla="*/ 728840 w 839152"/>
                <a:gd name="connsiteY4" fmla="*/ 254905 h 255365"/>
                <a:gd name="connsiteX5" fmla="*/ 838282 w 839152"/>
                <a:gd name="connsiteY5" fmla="*/ 145463 h 255365"/>
                <a:gd name="connsiteX6" fmla="*/ 838282 w 839152"/>
                <a:gd name="connsiteY6" fmla="*/ -460 h 255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39152" h="255365">
                  <a:moveTo>
                    <a:pt x="-871" y="-460"/>
                  </a:moveTo>
                  <a:lnTo>
                    <a:pt x="-871" y="145463"/>
                  </a:lnTo>
                  <a:cubicBezTo>
                    <a:pt x="-923" y="205854"/>
                    <a:pt x="47990" y="254853"/>
                    <a:pt x="108381" y="254905"/>
                  </a:cubicBezTo>
                  <a:cubicBezTo>
                    <a:pt x="108444" y="254905"/>
                    <a:pt x="108508" y="254905"/>
                    <a:pt x="108572" y="254905"/>
                  </a:cubicBezTo>
                  <a:lnTo>
                    <a:pt x="728840" y="254905"/>
                  </a:lnTo>
                  <a:cubicBezTo>
                    <a:pt x="789284" y="254905"/>
                    <a:pt x="838282" y="205906"/>
                    <a:pt x="838282" y="145463"/>
                  </a:cubicBezTo>
                  <a:lnTo>
                    <a:pt x="838282" y="-460"/>
                  </a:lnTo>
                </a:path>
              </a:pathLst>
            </a:custGeom>
            <a:noFill/>
            <a:ln w="19050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80" name="Forme libre : forme 130">
              <a:extLst>
                <a:ext uri="{FF2B5EF4-FFF2-40B4-BE49-F238E27FC236}">
                  <a16:creationId xmlns:a16="http://schemas.microsoft.com/office/drawing/2014/main" id="{B1FDE12C-815B-4C7B-A131-6EF649DBF717}"/>
                </a:ext>
              </a:extLst>
            </p:cNvPr>
            <p:cNvSpPr/>
            <p:nvPr/>
          </p:nvSpPr>
          <p:spPr>
            <a:xfrm>
              <a:off x="5257800" y="2900171"/>
              <a:ext cx="839152" cy="1021651"/>
            </a:xfrm>
            <a:custGeom>
              <a:avLst/>
              <a:gdLst>
                <a:gd name="connsiteX0" fmla="*/ 839153 w 839152"/>
                <a:gd name="connsiteY0" fmla="*/ 875729 h 1021651"/>
                <a:gd name="connsiteX1" fmla="*/ 839153 w 839152"/>
                <a:gd name="connsiteY1" fmla="*/ 1021652 h 1021651"/>
                <a:gd name="connsiteX2" fmla="*/ 0 w 839152"/>
                <a:gd name="connsiteY2" fmla="*/ 1021652 h 1021651"/>
                <a:gd name="connsiteX3" fmla="*/ 0 w 839152"/>
                <a:gd name="connsiteY3" fmla="*/ 0 h 1021651"/>
                <a:gd name="connsiteX4" fmla="*/ 839153 w 839152"/>
                <a:gd name="connsiteY4" fmla="*/ 0 h 1021651"/>
                <a:gd name="connsiteX5" fmla="*/ 839153 w 839152"/>
                <a:gd name="connsiteY5" fmla="*/ 109538 h 1021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39152" h="1021651">
                  <a:moveTo>
                    <a:pt x="839153" y="875729"/>
                  </a:moveTo>
                  <a:lnTo>
                    <a:pt x="839153" y="1021652"/>
                  </a:lnTo>
                  <a:lnTo>
                    <a:pt x="0" y="1021652"/>
                  </a:lnTo>
                  <a:lnTo>
                    <a:pt x="0" y="0"/>
                  </a:lnTo>
                  <a:lnTo>
                    <a:pt x="839153" y="0"/>
                  </a:lnTo>
                  <a:lnTo>
                    <a:pt x="839153" y="109538"/>
                  </a:lnTo>
                </a:path>
              </a:pathLst>
            </a:custGeom>
            <a:noFill/>
            <a:ln w="19050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81" name="Forme libre : forme 131">
              <a:extLst>
                <a:ext uri="{FF2B5EF4-FFF2-40B4-BE49-F238E27FC236}">
                  <a16:creationId xmlns:a16="http://schemas.microsoft.com/office/drawing/2014/main" id="{9AFFC826-9CC7-41BD-BD1B-2F8F56491105}"/>
                </a:ext>
              </a:extLst>
            </p:cNvPr>
            <p:cNvSpPr/>
            <p:nvPr/>
          </p:nvSpPr>
          <p:spPr>
            <a:xfrm>
              <a:off x="5586126" y="4031265"/>
              <a:ext cx="182499" cy="9525"/>
            </a:xfrm>
            <a:custGeom>
              <a:avLst/>
              <a:gdLst>
                <a:gd name="connsiteX0" fmla="*/ 0 w 182499"/>
                <a:gd name="connsiteY0" fmla="*/ 0 h 9525"/>
                <a:gd name="connsiteX1" fmla="*/ 182499 w 182499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2499" h="9525">
                  <a:moveTo>
                    <a:pt x="0" y="0"/>
                  </a:moveTo>
                  <a:lnTo>
                    <a:pt x="182499" y="0"/>
                  </a:lnTo>
                </a:path>
              </a:pathLst>
            </a:custGeom>
            <a:noFill/>
            <a:ln w="19050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82" name="Forme libre : forme 132">
              <a:extLst>
                <a:ext uri="{FF2B5EF4-FFF2-40B4-BE49-F238E27FC236}">
                  <a16:creationId xmlns:a16="http://schemas.microsoft.com/office/drawing/2014/main" id="{FA0876C7-C9C4-4805-93AD-42C567042C26}"/>
                </a:ext>
              </a:extLst>
            </p:cNvPr>
            <p:cNvSpPr/>
            <p:nvPr/>
          </p:nvSpPr>
          <p:spPr>
            <a:xfrm>
              <a:off x="5476684" y="3301555"/>
              <a:ext cx="693229" cy="9525"/>
            </a:xfrm>
            <a:custGeom>
              <a:avLst/>
              <a:gdLst>
                <a:gd name="connsiteX0" fmla="*/ 693230 w 693229"/>
                <a:gd name="connsiteY0" fmla="*/ 0 h 9525"/>
                <a:gd name="connsiteX1" fmla="*/ 0 w 693229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93229" h="9525">
                  <a:moveTo>
                    <a:pt x="693230" y="0"/>
                  </a:moveTo>
                  <a:lnTo>
                    <a:pt x="0" y="0"/>
                  </a:lnTo>
                </a:path>
              </a:pathLst>
            </a:custGeom>
            <a:noFill/>
            <a:ln w="19050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83" name="Forme libre : forme 133">
              <a:extLst>
                <a:ext uri="{FF2B5EF4-FFF2-40B4-BE49-F238E27FC236}">
                  <a16:creationId xmlns:a16="http://schemas.microsoft.com/office/drawing/2014/main" id="{51791750-C8A7-4AD2-838E-E3833802C8D2}"/>
                </a:ext>
              </a:extLst>
            </p:cNvPr>
            <p:cNvSpPr/>
            <p:nvPr/>
          </p:nvSpPr>
          <p:spPr>
            <a:xfrm>
              <a:off x="6388893" y="3301555"/>
              <a:ext cx="72961" cy="9525"/>
            </a:xfrm>
            <a:custGeom>
              <a:avLst/>
              <a:gdLst>
                <a:gd name="connsiteX0" fmla="*/ 72962 w 72961"/>
                <a:gd name="connsiteY0" fmla="*/ 0 h 9525"/>
                <a:gd name="connsiteX1" fmla="*/ 0 w 72961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961" h="9525">
                  <a:moveTo>
                    <a:pt x="72962" y="0"/>
                  </a:moveTo>
                  <a:lnTo>
                    <a:pt x="0" y="0"/>
                  </a:lnTo>
                </a:path>
              </a:pathLst>
            </a:custGeom>
            <a:noFill/>
            <a:ln w="19050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84" name="Forme libre : forme 134">
              <a:extLst>
                <a:ext uri="{FF2B5EF4-FFF2-40B4-BE49-F238E27FC236}">
                  <a16:creationId xmlns:a16="http://schemas.microsoft.com/office/drawing/2014/main" id="{8B6A2EB4-FCAE-4832-91EB-F3AD9431BF8A}"/>
                </a:ext>
              </a:extLst>
            </p:cNvPr>
            <p:cNvSpPr/>
            <p:nvPr/>
          </p:nvSpPr>
          <p:spPr>
            <a:xfrm>
              <a:off x="6242875" y="3301555"/>
              <a:ext cx="72961" cy="9525"/>
            </a:xfrm>
            <a:custGeom>
              <a:avLst/>
              <a:gdLst>
                <a:gd name="connsiteX0" fmla="*/ 72962 w 72961"/>
                <a:gd name="connsiteY0" fmla="*/ 0 h 9525"/>
                <a:gd name="connsiteX1" fmla="*/ 0 w 72961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961" h="9525">
                  <a:moveTo>
                    <a:pt x="72962" y="0"/>
                  </a:moveTo>
                  <a:lnTo>
                    <a:pt x="0" y="0"/>
                  </a:lnTo>
                </a:path>
              </a:pathLst>
            </a:custGeom>
            <a:noFill/>
            <a:ln w="19050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85" name="Forme libre : forme 135">
              <a:extLst>
                <a:ext uri="{FF2B5EF4-FFF2-40B4-BE49-F238E27FC236}">
                  <a16:creationId xmlns:a16="http://schemas.microsoft.com/office/drawing/2014/main" id="{F2615C75-AB0D-4D3C-BE35-ABCC2DA1E09A}"/>
                </a:ext>
              </a:extLst>
            </p:cNvPr>
            <p:cNvSpPr/>
            <p:nvPr/>
          </p:nvSpPr>
          <p:spPr>
            <a:xfrm>
              <a:off x="5768625" y="3119151"/>
              <a:ext cx="291845" cy="9525"/>
            </a:xfrm>
            <a:custGeom>
              <a:avLst/>
              <a:gdLst>
                <a:gd name="connsiteX0" fmla="*/ 291846 w 291845"/>
                <a:gd name="connsiteY0" fmla="*/ 0 h 9525"/>
                <a:gd name="connsiteX1" fmla="*/ 0 w 29184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1845" h="9525">
                  <a:moveTo>
                    <a:pt x="291846" y="0"/>
                  </a:moveTo>
                  <a:lnTo>
                    <a:pt x="0" y="0"/>
                  </a:lnTo>
                </a:path>
              </a:pathLst>
            </a:custGeom>
            <a:noFill/>
            <a:ln w="19050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86" name="Forme libre : forme 136">
              <a:extLst>
                <a:ext uri="{FF2B5EF4-FFF2-40B4-BE49-F238E27FC236}">
                  <a16:creationId xmlns:a16="http://schemas.microsoft.com/office/drawing/2014/main" id="{0A873C40-BEA4-45B8-8C34-45F42D819006}"/>
                </a:ext>
              </a:extLst>
            </p:cNvPr>
            <p:cNvSpPr/>
            <p:nvPr/>
          </p:nvSpPr>
          <p:spPr>
            <a:xfrm>
              <a:off x="5695664" y="3483958"/>
              <a:ext cx="328326" cy="9525"/>
            </a:xfrm>
            <a:custGeom>
              <a:avLst/>
              <a:gdLst>
                <a:gd name="connsiteX0" fmla="*/ 328327 w 328326"/>
                <a:gd name="connsiteY0" fmla="*/ 0 h 9525"/>
                <a:gd name="connsiteX1" fmla="*/ 0 w 328326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28326" h="9525">
                  <a:moveTo>
                    <a:pt x="328327" y="0"/>
                  </a:moveTo>
                  <a:lnTo>
                    <a:pt x="0" y="0"/>
                  </a:lnTo>
                </a:path>
              </a:pathLst>
            </a:custGeom>
            <a:noFill/>
            <a:ln w="19050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738146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60AE5C36-5A22-ED3D-B92E-AFE09562AD17}"/>
              </a:ext>
            </a:extLst>
          </p:cNvPr>
          <p:cNvGrpSpPr/>
          <p:nvPr/>
        </p:nvGrpSpPr>
        <p:grpSpPr>
          <a:xfrm>
            <a:off x="1581944" y="900076"/>
            <a:ext cx="5409863" cy="4243424"/>
            <a:chOff x="1581944" y="900076"/>
            <a:chExt cx="5409863" cy="4243424"/>
          </a:xfrm>
        </p:grpSpPr>
        <p:pic>
          <p:nvPicPr>
            <p:cNvPr id="9" name="Grafik 8">
              <a:extLst>
                <a:ext uri="{FF2B5EF4-FFF2-40B4-BE49-F238E27FC236}">
                  <a16:creationId xmlns:a16="http://schemas.microsoft.com/office/drawing/2014/main" id="{17152ECD-B121-4C95-85B4-FC803C552D1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81944" y="900076"/>
              <a:ext cx="5409863" cy="4243424"/>
            </a:xfrm>
            <a:prstGeom prst="rect">
              <a:avLst/>
            </a:prstGeom>
          </p:spPr>
        </p:pic>
        <p:pic>
          <p:nvPicPr>
            <p:cNvPr id="3" name="Grafik 2">
              <a:extLst>
                <a:ext uri="{FF2B5EF4-FFF2-40B4-BE49-F238E27FC236}">
                  <a16:creationId xmlns:a16="http://schemas.microsoft.com/office/drawing/2014/main" id="{8CE10DAB-3CE6-91F6-FEC2-767E8829F09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08914" y="1188077"/>
              <a:ext cx="3291386" cy="2445702"/>
            </a:xfrm>
            <a:prstGeom prst="rect">
              <a:avLst/>
            </a:prstGeom>
          </p:spPr>
        </p:pic>
      </p:grpSp>
      <p:sp>
        <p:nvSpPr>
          <p:cNvPr id="2" name="Textplatzhalter 1">
            <a:extLst>
              <a:ext uri="{FF2B5EF4-FFF2-40B4-BE49-F238E27FC236}">
                <a16:creationId xmlns:a16="http://schemas.microsoft.com/office/drawing/2014/main" id="{C5DE40BF-FCDF-4C18-9B16-09BE1DE4D51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Viele </a:t>
            </a:r>
            <a:r>
              <a:rPr lang="fr-FR" dirty="0" err="1"/>
              <a:t>weitere</a:t>
            </a:r>
            <a:r>
              <a:rPr lang="fr-FR" dirty="0"/>
              <a:t> </a:t>
            </a:r>
            <a:r>
              <a:rPr lang="fr-FR" dirty="0" err="1"/>
              <a:t>Informationen</a:t>
            </a:r>
            <a:r>
              <a:rPr lang="fr-FR" dirty="0"/>
              <a:t> </a:t>
            </a:r>
            <a:r>
              <a:rPr lang="fr-FR" dirty="0" err="1"/>
              <a:t>rund</a:t>
            </a:r>
            <a:r>
              <a:rPr lang="fr-FR" dirty="0"/>
              <a:t> um </a:t>
            </a:r>
            <a:r>
              <a:rPr lang="fr-FR" dirty="0" err="1"/>
              <a:t>das</a:t>
            </a:r>
            <a:r>
              <a:rPr lang="fr-FR" dirty="0"/>
              <a:t> Thema </a:t>
            </a:r>
            <a:r>
              <a:rPr lang="fr-FR" dirty="0" err="1"/>
              <a:t>Isolierglas</a:t>
            </a:r>
            <a:endParaRPr lang="fr-FR" dirty="0"/>
          </a:p>
          <a:p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292ACA0-1457-4102-987B-F560511268EA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fr-FR" dirty="0"/>
              <a:t>SAINT-GOBAIN ISOLIERGLAS-CENTER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8C20FBB-BF3C-478F-B63D-0A241796F3F8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DD52E7CA-940C-4B6E-9E73-0245BA95FC91}" type="slidenum">
              <a:rPr lang="en-US" noProof="0" smtClean="0"/>
              <a:pPr/>
              <a:t>10</a:t>
            </a:fld>
            <a:r>
              <a:rPr lang="en-US" noProof="0"/>
              <a:t> /</a:t>
            </a:r>
            <a:endParaRPr lang="en-US" noProof="0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D3D354DD-D982-4102-A9BC-994C6E907F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SGIC Online – </a:t>
            </a:r>
            <a:r>
              <a:rPr lang="fr-FR" b="1" dirty="0"/>
              <a:t>www.isolierglascenter.de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220900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6177BC8E-B3F3-48DB-9B25-770EAC660690}"/>
              </a:ext>
            </a:extLst>
          </p:cNvPr>
          <p:cNvGrpSpPr/>
          <p:nvPr/>
        </p:nvGrpSpPr>
        <p:grpSpPr>
          <a:xfrm>
            <a:off x="1253801" y="833714"/>
            <a:ext cx="5596931" cy="4296335"/>
            <a:chOff x="1810549" y="718810"/>
            <a:chExt cx="5529875" cy="4337560"/>
          </a:xfrm>
        </p:grpSpPr>
        <p:pic>
          <p:nvPicPr>
            <p:cNvPr id="12" name="Grafik 11">
              <a:extLst>
                <a:ext uri="{FF2B5EF4-FFF2-40B4-BE49-F238E27FC236}">
                  <a16:creationId xmlns:a16="http://schemas.microsoft.com/office/drawing/2014/main" id="{9A4A72BC-EE04-43F2-BED1-C31552A4F5B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10549" y="718810"/>
              <a:ext cx="5529875" cy="4337560"/>
            </a:xfrm>
            <a:prstGeom prst="rect">
              <a:avLst/>
            </a:prstGeom>
          </p:spPr>
        </p:pic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74F07271-B8AE-4362-A787-502342336ED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19552" y="1002662"/>
              <a:ext cx="4520075" cy="2522508"/>
            </a:xfrm>
            <a:prstGeom prst="rect">
              <a:avLst/>
            </a:prstGeom>
          </p:spPr>
        </p:pic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39CCA465-F2F1-4443-A483-0ECE2D5BC85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022427" y="1002662"/>
              <a:ext cx="560444" cy="216254"/>
            </a:xfrm>
            <a:prstGeom prst="rect">
              <a:avLst/>
            </a:prstGeom>
          </p:spPr>
        </p:pic>
      </p:grpSp>
      <p:sp>
        <p:nvSpPr>
          <p:cNvPr id="16" name="Espace réservé du texte 15"/>
          <p:cNvSpPr>
            <a:spLocks noGrp="1"/>
          </p:cNvSpPr>
          <p:nvPr>
            <p:ph type="body" sz="quarter" idx="25"/>
          </p:nvPr>
        </p:nvSpPr>
        <p:spPr>
          <a:xfrm>
            <a:off x="360001" y="654998"/>
            <a:ext cx="6020776" cy="288000"/>
          </a:xfrm>
        </p:spPr>
        <p:txBody>
          <a:bodyPr/>
          <a:lstStyle/>
          <a:p>
            <a:pPr marL="0" lvl="1" indent="0">
              <a:buNone/>
            </a:pPr>
            <a:r>
              <a:rPr lang="fr-FR" sz="1600" dirty="0" err="1"/>
              <a:t>Noch</a:t>
            </a:r>
            <a:r>
              <a:rPr lang="fr-FR" sz="1600" dirty="0"/>
              <a:t> </a:t>
            </a:r>
            <a:r>
              <a:rPr lang="fr-FR" sz="1600" dirty="0" err="1"/>
              <a:t>mehr</a:t>
            </a:r>
            <a:r>
              <a:rPr lang="fr-FR" sz="1600" dirty="0"/>
              <a:t> </a:t>
            </a:r>
            <a:r>
              <a:rPr lang="fr-FR" sz="1600" dirty="0" err="1"/>
              <a:t>Wissen</a:t>
            </a:r>
            <a:r>
              <a:rPr lang="fr-FR" sz="1600" dirty="0"/>
              <a:t> – SGIC Reportage</a:t>
            </a:r>
          </a:p>
          <a:p>
            <a:endParaRPr lang="en-US" dirty="0"/>
          </a:p>
        </p:txBody>
      </p:sp>
      <p:sp>
        <p:nvSpPr>
          <p:cNvPr id="15" name="Titre 14"/>
          <p:cNvSpPr>
            <a:spLocks noGrp="1"/>
          </p:cNvSpPr>
          <p:nvPr>
            <p:ph type="title"/>
          </p:nvPr>
        </p:nvSpPr>
        <p:spPr>
          <a:xfrm>
            <a:off x="360000" y="327702"/>
            <a:ext cx="7728406" cy="307777"/>
          </a:xfrm>
        </p:spPr>
        <p:txBody>
          <a:bodyPr/>
          <a:lstStyle/>
          <a:p>
            <a:r>
              <a:rPr lang="en-US" dirty="0"/>
              <a:t>Wie </a:t>
            </a:r>
            <a:r>
              <a:rPr lang="en-US" dirty="0" err="1"/>
              <a:t>wird</a:t>
            </a:r>
            <a:r>
              <a:rPr lang="en-US" dirty="0"/>
              <a:t> </a:t>
            </a:r>
            <a:r>
              <a:rPr lang="en-US" dirty="0" err="1"/>
              <a:t>eigentlich</a:t>
            </a:r>
            <a:r>
              <a:rPr lang="en-US" dirty="0"/>
              <a:t> </a:t>
            </a:r>
            <a:r>
              <a:rPr lang="en-US" dirty="0" err="1"/>
              <a:t>ein</a:t>
            </a:r>
            <a:r>
              <a:rPr lang="en-US" dirty="0"/>
              <a:t> </a:t>
            </a:r>
            <a:r>
              <a:rPr lang="en-US" dirty="0" err="1"/>
              <a:t>Isolierglas</a:t>
            </a:r>
            <a:r>
              <a:rPr lang="en-US" dirty="0"/>
              <a:t> </a:t>
            </a:r>
            <a:r>
              <a:rPr lang="en-US" dirty="0" err="1"/>
              <a:t>herstellt</a:t>
            </a:r>
            <a:r>
              <a:rPr lang="en-US" dirty="0"/>
              <a:t>?</a:t>
            </a:r>
            <a:endParaRPr lang="en-US" noProof="0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26"/>
          </p:nvPr>
        </p:nvSpPr>
        <p:spPr>
          <a:xfrm>
            <a:off x="484256" y="4816180"/>
            <a:ext cx="2895600" cy="123111"/>
          </a:xfrm>
        </p:spPr>
        <p:txBody>
          <a:bodyPr/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SAINT-GOBAIN ISOLIERGLAS-CENTER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27"/>
          </p:nvPr>
        </p:nvSpPr>
        <p:spPr>
          <a:xfrm>
            <a:off x="14301" y="4816180"/>
            <a:ext cx="504000" cy="123111"/>
          </a:xfrm>
        </p:spPr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52E7CA-940C-4B6E-9E73-0245BA95FC91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r>
              <a:rPr kumimoji="0" lang="fr-FR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/</a:t>
            </a:r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29562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pied de page 5"/>
          <p:cNvSpPr>
            <a:spLocks noGrp="1"/>
          </p:cNvSpPr>
          <p:nvPr>
            <p:ph type="ftr" sz="quarter" idx="46"/>
          </p:nvPr>
        </p:nvSpPr>
        <p:spPr>
          <a:xfrm>
            <a:off x="484256" y="4816180"/>
            <a:ext cx="2895600" cy="123111"/>
          </a:xfrm>
        </p:spPr>
        <p:txBody>
          <a:bodyPr/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SAINT-GOBAIN ISOLIERGLAS-CENTER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47"/>
          </p:nvPr>
        </p:nvSpPr>
        <p:spPr>
          <a:xfrm>
            <a:off x="14301" y="4816180"/>
            <a:ext cx="504000" cy="123111"/>
          </a:xfrm>
        </p:spPr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52E7CA-940C-4B6E-9E73-0245BA95FC91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r>
              <a:rPr kumimoji="0" lang="fr-FR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/</a:t>
            </a:r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Titre 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err="1"/>
              <a:t>Immer</a:t>
            </a:r>
            <a:r>
              <a:rPr lang="en-US" noProof="0" dirty="0"/>
              <a:t> top </a:t>
            </a:r>
            <a:r>
              <a:rPr lang="en-US" noProof="0" dirty="0" err="1"/>
              <a:t>aktuell</a:t>
            </a:r>
            <a:r>
              <a:rPr lang="en-US" noProof="0" dirty="0"/>
              <a:t> mit dem SGIC</a:t>
            </a:r>
          </a:p>
        </p:txBody>
      </p:sp>
      <p:sp>
        <p:nvSpPr>
          <p:cNvPr id="19" name="Espace réservé du contenu 18"/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18" name="Espace réservé du texte 62">
            <a:extLst>
              <a:ext uri="{FF2B5EF4-FFF2-40B4-BE49-F238E27FC236}">
                <a16:creationId xmlns:a16="http://schemas.microsoft.com/office/drawing/2014/main" id="{9D3AC7F7-AB7F-B00F-BCD2-0DEF06095E21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2546977" y="1311275"/>
            <a:ext cx="1756986" cy="2358427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en-US" sz="1400" b="1" noProof="0" dirty="0"/>
          </a:p>
          <a:p>
            <a:pPr marL="0" indent="0">
              <a:buNone/>
            </a:pPr>
            <a:endParaRPr lang="en-US" sz="1400" b="1" dirty="0"/>
          </a:p>
          <a:p>
            <a:pPr marL="0" indent="0">
              <a:buNone/>
            </a:pPr>
            <a:r>
              <a:rPr lang="en-US" sz="6400" b="1" noProof="0" dirty="0"/>
              <a:t>LinkedIn</a:t>
            </a:r>
          </a:p>
          <a:p>
            <a:pPr marL="0" indent="0">
              <a:buNone/>
            </a:pPr>
            <a:endParaRPr lang="en-US" sz="1300" b="1" noProof="0" dirty="0"/>
          </a:p>
        </p:txBody>
      </p:sp>
      <p:sp>
        <p:nvSpPr>
          <p:cNvPr id="20" name="Espace réservé du texte 63">
            <a:extLst>
              <a:ext uri="{FF2B5EF4-FFF2-40B4-BE49-F238E27FC236}">
                <a16:creationId xmlns:a16="http://schemas.microsoft.com/office/drawing/2014/main" id="{9D3E3E1F-AC76-87C1-6B9C-3FDE9C97D2CD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4492794" y="1311274"/>
            <a:ext cx="1756986" cy="2358427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en-US" sz="4000" b="1" noProof="0" dirty="0"/>
          </a:p>
          <a:p>
            <a:pPr marL="0" indent="0">
              <a:buNone/>
            </a:pPr>
            <a:endParaRPr lang="en-US" sz="400" b="1" noProof="0" dirty="0"/>
          </a:p>
          <a:p>
            <a:pPr marL="0" indent="0">
              <a:buNone/>
            </a:pPr>
            <a:r>
              <a:rPr lang="en-US" sz="6400" b="1" noProof="0" dirty="0"/>
              <a:t>Facebook</a:t>
            </a:r>
          </a:p>
          <a:p>
            <a:pPr marL="0" indent="0">
              <a:buNone/>
            </a:pPr>
            <a:endParaRPr lang="en-US" sz="900" b="1" noProof="0" dirty="0"/>
          </a:p>
          <a:p>
            <a:pPr marL="0" indent="0">
              <a:buNone/>
            </a:pPr>
            <a:endParaRPr lang="en-US" noProof="0" dirty="0"/>
          </a:p>
        </p:txBody>
      </p:sp>
      <p:sp>
        <p:nvSpPr>
          <p:cNvPr id="21" name="Espace réservé du texte 31">
            <a:extLst>
              <a:ext uri="{FF2B5EF4-FFF2-40B4-BE49-F238E27FC236}">
                <a16:creationId xmlns:a16="http://schemas.microsoft.com/office/drawing/2014/main" id="{1117669D-44A9-7955-E0D7-AEC2CAD124A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611188" y="1311275"/>
            <a:ext cx="1756986" cy="2358427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en-US" sz="1600" b="1" noProof="0" dirty="0"/>
          </a:p>
          <a:p>
            <a:pPr marL="0" indent="0">
              <a:buNone/>
            </a:pPr>
            <a:endParaRPr lang="en-US" sz="1600" b="1" dirty="0"/>
          </a:p>
          <a:p>
            <a:pPr marL="0" indent="0">
              <a:buNone/>
            </a:pPr>
            <a:r>
              <a:rPr lang="en-US" sz="6400" b="1" noProof="0" dirty="0"/>
              <a:t>SGIC Newsletter</a:t>
            </a:r>
          </a:p>
        </p:txBody>
      </p:sp>
      <p:pic>
        <p:nvPicPr>
          <p:cNvPr id="22" name="Espace réservé pour une image  6">
            <a:extLst>
              <a:ext uri="{FF2B5EF4-FFF2-40B4-BE49-F238E27FC236}">
                <a16:creationId xmlns:a16="http://schemas.microsoft.com/office/drawing/2014/main" id="{F55C2AA4-F31A-1715-13E8-3388AC8051A2}"/>
              </a:ext>
            </a:extLst>
          </p:cNvPr>
          <p:cNvPicPr>
            <a:picLocks noGrp="1" noChangeAspect="1"/>
          </p:cNvPicPr>
          <p:nvPr>
            <p:ph type="pic" sz="quarter" idx="39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48" r="8548"/>
          <a:stretch/>
        </p:blipFill>
        <p:spPr>
          <a:xfrm>
            <a:off x="837735" y="1515870"/>
            <a:ext cx="1212504" cy="1242875"/>
          </a:xfrm>
          <a:ln>
            <a:solidFill>
              <a:schemeClr val="bg1"/>
            </a:solidFill>
          </a:ln>
        </p:spPr>
      </p:pic>
      <p:pic>
        <p:nvPicPr>
          <p:cNvPr id="23" name="Grafik 22" descr="Ein Bild, das Screenshot, Rechteck, Grafiken, Design enthält.&#10;&#10;KI-generierte Inhalte können fehlerhaft sein.">
            <a:extLst>
              <a:ext uri="{FF2B5EF4-FFF2-40B4-BE49-F238E27FC236}">
                <a16:creationId xmlns:a16="http://schemas.microsoft.com/office/drawing/2014/main" id="{6D51405D-1E4A-DFD7-C331-B9F0A1F315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840754">
            <a:off x="1336605" y="1802823"/>
            <a:ext cx="356265" cy="371249"/>
          </a:xfrm>
          <a:prstGeom prst="rect">
            <a:avLst/>
          </a:prstGeom>
        </p:spPr>
      </p:pic>
      <p:sp>
        <p:nvSpPr>
          <p:cNvPr id="24" name="Espace réservé du texte 62">
            <a:extLst>
              <a:ext uri="{FF2B5EF4-FFF2-40B4-BE49-F238E27FC236}">
                <a16:creationId xmlns:a16="http://schemas.microsoft.com/office/drawing/2014/main" id="{FE0DB478-8E0E-D48E-BAFD-E081C8A852F1}"/>
              </a:ext>
            </a:extLst>
          </p:cNvPr>
          <p:cNvSpPr txBox="1">
            <a:spLocks/>
          </p:cNvSpPr>
          <p:nvPr/>
        </p:nvSpPr>
        <p:spPr>
          <a:xfrm>
            <a:off x="6412471" y="1333595"/>
            <a:ext cx="1756986" cy="2358427"/>
          </a:xfrm>
          <a:prstGeom prst="roundRect">
            <a:avLst>
              <a:gd name="adj" fmla="val 4987"/>
            </a:avLst>
          </a:prstGeom>
          <a:solidFill>
            <a:srgbClr val="8C0046"/>
          </a:solidFill>
        </p:spPr>
        <p:txBody>
          <a:bodyPr vert="horz" wrap="square" lIns="72000" tIns="1548000" rIns="91440" bIns="360000" rtlCol="0">
            <a:normAutofit fontScale="25000" lnSpcReduction="20000"/>
          </a:bodyPr>
          <a:lstStyle>
            <a:lvl1pPr marL="180975" marR="0" indent="-180975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●"/>
              <a:tabLst/>
              <a:defRPr lang="fr-FR" sz="1700" b="0" kern="1200" cap="none" baseline="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36575" marR="0" indent="-177800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SzPct val="100000"/>
              <a:buFont typeface="Arial" panose="020B0604020202020204" pitchFamily="34" charset="0"/>
              <a:buChar char="●"/>
              <a:tabLst/>
              <a:defRPr lang="fr-FR" sz="1500" b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63600" marR="0" indent="-139700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●"/>
              <a:tabLst/>
              <a:defRPr lang="fr-FR" sz="13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63600" marR="0" indent="-139700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●"/>
              <a:tabLst/>
              <a:defRPr sz="1300" kern="1200">
                <a:solidFill>
                  <a:schemeClr val="bg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360000" marR="0" indent="-114300" algn="l" defTabSz="914378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0" kern="1200" baseline="0">
                <a:solidFill>
                  <a:schemeClr val="bg2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360000" marR="0" indent="-115200" algn="l" defTabSz="914378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0" kern="1200">
                <a:solidFill>
                  <a:schemeClr val="bg2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360000" marR="0" indent="-115200" algn="l" defTabSz="914378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0" kern="1200">
                <a:solidFill>
                  <a:schemeClr val="bg2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60000" marR="0" indent="-115200" algn="l" defTabSz="914378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100" kern="1200">
                <a:solidFill>
                  <a:schemeClr val="bg2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863600" marR="0" indent="-139700" algn="l" defTabSz="91437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●"/>
              <a:tabLst/>
              <a:defRPr sz="1300" kern="1200">
                <a:solidFill>
                  <a:schemeClr val="bg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sz="1400" b="1" dirty="0"/>
          </a:p>
          <a:p>
            <a:pPr marL="0" indent="0">
              <a:buFont typeface="Arial" panose="020B0604020202020204" pitchFamily="34" charset="0"/>
              <a:buNone/>
            </a:pPr>
            <a:endParaRPr lang="en-US" sz="1400" b="1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6400" b="1" dirty="0"/>
              <a:t>Instagram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1300" b="1" dirty="0"/>
          </a:p>
        </p:txBody>
      </p:sp>
      <p:grpSp>
        <p:nvGrpSpPr>
          <p:cNvPr id="25" name="Gruppieren 24">
            <a:extLst>
              <a:ext uri="{FF2B5EF4-FFF2-40B4-BE49-F238E27FC236}">
                <a16:creationId xmlns:a16="http://schemas.microsoft.com/office/drawing/2014/main" id="{D4EDC617-34C0-7F4F-F9B5-DC02EB5F8DF1}"/>
              </a:ext>
            </a:extLst>
          </p:cNvPr>
          <p:cNvGrpSpPr/>
          <p:nvPr/>
        </p:nvGrpSpPr>
        <p:grpSpPr>
          <a:xfrm>
            <a:off x="2785987" y="1515870"/>
            <a:ext cx="1223609" cy="1242874"/>
            <a:chOff x="2785987" y="1515870"/>
            <a:chExt cx="1223609" cy="1242874"/>
          </a:xfrm>
        </p:grpSpPr>
        <p:pic>
          <p:nvPicPr>
            <p:cNvPr id="26" name="Grafik 25">
              <a:extLst>
                <a:ext uri="{FF2B5EF4-FFF2-40B4-BE49-F238E27FC236}">
                  <a16:creationId xmlns:a16="http://schemas.microsoft.com/office/drawing/2014/main" id="{BED83321-3229-EF77-6525-A52B66544EB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966313" y="1515870"/>
              <a:ext cx="876946" cy="974384"/>
            </a:xfrm>
            <a:prstGeom prst="flowChartAlternateProcess">
              <a:avLst/>
            </a:prstGeom>
          </p:spPr>
        </p:pic>
        <p:sp>
          <p:nvSpPr>
            <p:cNvPr id="27" name="Espace réservé du texte 62">
              <a:extLst>
                <a:ext uri="{FF2B5EF4-FFF2-40B4-BE49-F238E27FC236}">
                  <a16:creationId xmlns:a16="http://schemas.microsoft.com/office/drawing/2014/main" id="{E7A62284-0094-800F-2473-680322B30800}"/>
                </a:ext>
              </a:extLst>
            </p:cNvPr>
            <p:cNvSpPr txBox="1">
              <a:spLocks/>
            </p:cNvSpPr>
            <p:nvPr/>
          </p:nvSpPr>
          <p:spPr>
            <a:xfrm>
              <a:off x="2785987" y="1515870"/>
              <a:ext cx="1223609" cy="1242874"/>
            </a:xfrm>
            <a:prstGeom prst="roundRect">
              <a:avLst>
                <a:gd name="adj" fmla="val 4987"/>
              </a:avLst>
            </a:prstGeom>
            <a:noFill/>
            <a:ln>
              <a:solidFill>
                <a:schemeClr val="bg1"/>
              </a:solidFill>
            </a:ln>
          </p:spPr>
          <p:txBody>
            <a:bodyPr vert="horz" wrap="square" lIns="72000" tIns="1548000" rIns="91440" bIns="360000" rtlCol="0">
              <a:normAutofit fontScale="25000" lnSpcReduction="20000"/>
            </a:bodyPr>
            <a:lstStyle>
              <a:lvl1pPr marL="180975" marR="0" indent="-180975" algn="l" defTabSz="914378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buClr>
                  <a:schemeClr val="bg1"/>
                </a:buClr>
                <a:buSzTx/>
                <a:buFont typeface="Arial" panose="020B0604020202020204" pitchFamily="34" charset="0"/>
                <a:buChar char="●"/>
                <a:tabLst/>
                <a:defRPr lang="fr-FR" sz="1700" b="0" kern="1200" cap="none" baseline="0" dirty="0">
                  <a:solidFill>
                    <a:schemeClr val="bg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536575" marR="0" indent="-177800" algn="l" defTabSz="914378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buClr>
                  <a:schemeClr val="bg1"/>
                </a:buClr>
                <a:buSzPct val="100000"/>
                <a:buFont typeface="Arial" panose="020B0604020202020204" pitchFamily="34" charset="0"/>
                <a:buChar char="●"/>
                <a:tabLst/>
                <a:defRPr lang="fr-FR" sz="1500" b="0" kern="1200" dirty="0">
                  <a:solidFill>
                    <a:schemeClr val="bg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863600" marR="0" indent="-139700" algn="l" defTabSz="914378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buClr>
                  <a:schemeClr val="bg1"/>
                </a:buClr>
                <a:buSzTx/>
                <a:buFont typeface="Arial" panose="020B0604020202020204" pitchFamily="34" charset="0"/>
                <a:buChar char="●"/>
                <a:tabLst/>
                <a:defRPr lang="fr-FR" sz="1300" kern="1200" dirty="0">
                  <a:solidFill>
                    <a:schemeClr val="bg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863600" marR="0" indent="-139700" algn="l" defTabSz="914378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buClr>
                  <a:schemeClr val="tx2"/>
                </a:buClr>
                <a:buSzTx/>
                <a:buFont typeface="Arial" panose="020B0604020202020204" pitchFamily="34" charset="0"/>
                <a:buChar char="●"/>
                <a:tabLst/>
                <a:defRPr sz="1300" kern="1200">
                  <a:solidFill>
                    <a:schemeClr val="bg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360000" marR="0" indent="-114300" algn="l" defTabSz="914378" rtl="0" eaLnBrk="1" fontAlgn="auto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 sz="1100" kern="1200" baseline="0">
                  <a:solidFill>
                    <a:schemeClr val="bg2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360000" marR="0" indent="-115200" algn="l" defTabSz="914378" rtl="0" eaLnBrk="1" fontAlgn="auto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 sz="1100" kern="1200">
                  <a:solidFill>
                    <a:schemeClr val="bg2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360000" marR="0" indent="-115200" algn="l" defTabSz="914378" rtl="0" eaLnBrk="1" fontAlgn="auto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 sz="1100" kern="1200">
                  <a:solidFill>
                    <a:schemeClr val="bg2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60000" marR="0" indent="-115200" algn="l" defTabSz="914378" rtl="0" eaLnBrk="1" fontAlgn="auto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 sz="1100" kern="1200">
                  <a:solidFill>
                    <a:schemeClr val="bg2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863600" marR="0" indent="-139700" algn="l" defTabSz="914378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buClr>
                  <a:schemeClr val="tx2"/>
                </a:buClr>
                <a:buSzTx/>
                <a:buFont typeface="Arial" panose="020B0604020202020204" pitchFamily="34" charset="0"/>
                <a:buChar char="●"/>
                <a:tabLst/>
                <a:defRPr sz="1300" kern="1200">
                  <a:solidFill>
                    <a:schemeClr val="bg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endParaRPr lang="en-US" sz="1400" b="1" dirty="0"/>
            </a:p>
            <a:p>
              <a:pPr marL="0" indent="0">
                <a:buFont typeface="Arial" panose="020B0604020202020204" pitchFamily="34" charset="0"/>
                <a:buNone/>
              </a:pPr>
              <a:endParaRPr lang="en-US" sz="1400" b="1" dirty="0"/>
            </a:p>
            <a:p>
              <a:pPr marL="0" indent="0">
                <a:buFont typeface="Arial" panose="020B0604020202020204" pitchFamily="34" charset="0"/>
                <a:buNone/>
              </a:pPr>
              <a:endParaRPr lang="en-US" sz="6400" b="1" dirty="0"/>
            </a:p>
            <a:p>
              <a:pPr marL="0" indent="0">
                <a:buFont typeface="Arial" panose="020B0604020202020204" pitchFamily="34" charset="0"/>
                <a:buNone/>
              </a:pPr>
              <a:endParaRPr lang="en-US" sz="1300" b="1" dirty="0"/>
            </a:p>
          </p:txBody>
        </p:sp>
      </p:grpSp>
      <p:grpSp>
        <p:nvGrpSpPr>
          <p:cNvPr id="28" name="Gruppieren 27">
            <a:extLst>
              <a:ext uri="{FF2B5EF4-FFF2-40B4-BE49-F238E27FC236}">
                <a16:creationId xmlns:a16="http://schemas.microsoft.com/office/drawing/2014/main" id="{38FD152B-7A7F-378D-DAC1-1ACAB4D0422A}"/>
              </a:ext>
            </a:extLst>
          </p:cNvPr>
          <p:cNvGrpSpPr/>
          <p:nvPr/>
        </p:nvGrpSpPr>
        <p:grpSpPr>
          <a:xfrm>
            <a:off x="4744270" y="1515870"/>
            <a:ext cx="1223609" cy="1242874"/>
            <a:chOff x="4744270" y="1515870"/>
            <a:chExt cx="1223609" cy="1242874"/>
          </a:xfrm>
        </p:grpSpPr>
        <p:pic>
          <p:nvPicPr>
            <p:cNvPr id="29" name="Grafik 28">
              <a:extLst>
                <a:ext uri="{FF2B5EF4-FFF2-40B4-BE49-F238E27FC236}">
                  <a16:creationId xmlns:a16="http://schemas.microsoft.com/office/drawing/2014/main" id="{FB908874-FD1D-7B1B-EADB-3693EB057DD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912828" y="1791020"/>
              <a:ext cx="714375" cy="781050"/>
            </a:xfrm>
            <a:prstGeom prst="rect">
              <a:avLst/>
            </a:prstGeom>
          </p:spPr>
        </p:pic>
        <p:sp>
          <p:nvSpPr>
            <p:cNvPr id="30" name="Espace réservé du texte 62">
              <a:extLst>
                <a:ext uri="{FF2B5EF4-FFF2-40B4-BE49-F238E27FC236}">
                  <a16:creationId xmlns:a16="http://schemas.microsoft.com/office/drawing/2014/main" id="{AC6F2C32-484F-1660-9D50-C9B03808A6A3}"/>
                </a:ext>
              </a:extLst>
            </p:cNvPr>
            <p:cNvSpPr txBox="1">
              <a:spLocks/>
            </p:cNvSpPr>
            <p:nvPr/>
          </p:nvSpPr>
          <p:spPr>
            <a:xfrm>
              <a:off x="4744270" y="1515870"/>
              <a:ext cx="1223609" cy="1242874"/>
            </a:xfrm>
            <a:prstGeom prst="roundRect">
              <a:avLst>
                <a:gd name="adj" fmla="val 4987"/>
              </a:avLst>
            </a:prstGeom>
            <a:noFill/>
            <a:ln>
              <a:solidFill>
                <a:schemeClr val="bg1"/>
              </a:solidFill>
            </a:ln>
          </p:spPr>
          <p:txBody>
            <a:bodyPr vert="horz" wrap="square" lIns="72000" tIns="1548000" rIns="91440" bIns="360000" rtlCol="0">
              <a:normAutofit fontScale="25000" lnSpcReduction="20000"/>
            </a:bodyPr>
            <a:lstStyle>
              <a:lvl1pPr marL="180975" marR="0" indent="-180975" algn="l" defTabSz="914378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buClr>
                  <a:schemeClr val="bg1"/>
                </a:buClr>
                <a:buSzTx/>
                <a:buFont typeface="Arial" panose="020B0604020202020204" pitchFamily="34" charset="0"/>
                <a:buChar char="●"/>
                <a:tabLst/>
                <a:defRPr lang="fr-FR" sz="1700" b="0" kern="1200" cap="none" baseline="0" dirty="0">
                  <a:solidFill>
                    <a:schemeClr val="bg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536575" marR="0" indent="-177800" algn="l" defTabSz="914378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buClr>
                  <a:schemeClr val="bg1"/>
                </a:buClr>
                <a:buSzPct val="100000"/>
                <a:buFont typeface="Arial" panose="020B0604020202020204" pitchFamily="34" charset="0"/>
                <a:buChar char="●"/>
                <a:tabLst/>
                <a:defRPr lang="fr-FR" sz="1500" b="0" kern="1200" dirty="0">
                  <a:solidFill>
                    <a:schemeClr val="bg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863600" marR="0" indent="-139700" algn="l" defTabSz="914378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buClr>
                  <a:schemeClr val="bg1"/>
                </a:buClr>
                <a:buSzTx/>
                <a:buFont typeface="Arial" panose="020B0604020202020204" pitchFamily="34" charset="0"/>
                <a:buChar char="●"/>
                <a:tabLst/>
                <a:defRPr lang="fr-FR" sz="1300" kern="1200" dirty="0">
                  <a:solidFill>
                    <a:schemeClr val="bg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863600" marR="0" indent="-139700" algn="l" defTabSz="914378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buClr>
                  <a:schemeClr val="tx2"/>
                </a:buClr>
                <a:buSzTx/>
                <a:buFont typeface="Arial" panose="020B0604020202020204" pitchFamily="34" charset="0"/>
                <a:buChar char="●"/>
                <a:tabLst/>
                <a:defRPr sz="1300" kern="1200">
                  <a:solidFill>
                    <a:schemeClr val="bg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360000" marR="0" indent="-114300" algn="l" defTabSz="914378" rtl="0" eaLnBrk="1" fontAlgn="auto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 sz="1100" kern="1200" baseline="0">
                  <a:solidFill>
                    <a:schemeClr val="bg2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360000" marR="0" indent="-115200" algn="l" defTabSz="914378" rtl="0" eaLnBrk="1" fontAlgn="auto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 sz="1100" kern="1200">
                  <a:solidFill>
                    <a:schemeClr val="bg2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360000" marR="0" indent="-115200" algn="l" defTabSz="914378" rtl="0" eaLnBrk="1" fontAlgn="auto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 sz="1100" kern="1200">
                  <a:solidFill>
                    <a:schemeClr val="bg2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60000" marR="0" indent="-115200" algn="l" defTabSz="914378" rtl="0" eaLnBrk="1" fontAlgn="auto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 sz="1100" kern="1200">
                  <a:solidFill>
                    <a:schemeClr val="bg2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863600" marR="0" indent="-139700" algn="l" defTabSz="914378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buClr>
                  <a:schemeClr val="tx2"/>
                </a:buClr>
                <a:buSzTx/>
                <a:buFont typeface="Arial" panose="020B0604020202020204" pitchFamily="34" charset="0"/>
                <a:buChar char="●"/>
                <a:tabLst/>
                <a:defRPr sz="1300" kern="1200">
                  <a:solidFill>
                    <a:schemeClr val="bg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endParaRPr lang="en-US" sz="1400" b="1" dirty="0"/>
            </a:p>
            <a:p>
              <a:pPr marL="0" indent="0">
                <a:buFont typeface="Arial" panose="020B0604020202020204" pitchFamily="34" charset="0"/>
                <a:buNone/>
              </a:pPr>
              <a:endParaRPr lang="en-US" sz="1400" b="1" dirty="0"/>
            </a:p>
            <a:p>
              <a:pPr marL="0" indent="0">
                <a:buFont typeface="Arial" panose="020B0604020202020204" pitchFamily="34" charset="0"/>
                <a:buNone/>
              </a:pPr>
              <a:endParaRPr lang="en-US" sz="6400" b="1" dirty="0"/>
            </a:p>
            <a:p>
              <a:pPr marL="0" indent="0">
                <a:buFont typeface="Arial" panose="020B0604020202020204" pitchFamily="34" charset="0"/>
                <a:buNone/>
              </a:pPr>
              <a:endParaRPr lang="en-US" sz="1300" b="1" dirty="0"/>
            </a:p>
          </p:txBody>
        </p:sp>
      </p:grpSp>
      <p:grpSp>
        <p:nvGrpSpPr>
          <p:cNvPr id="31" name="Gruppieren 30">
            <a:extLst>
              <a:ext uri="{FF2B5EF4-FFF2-40B4-BE49-F238E27FC236}">
                <a16:creationId xmlns:a16="http://schemas.microsoft.com/office/drawing/2014/main" id="{01A3B59F-3777-B55A-ED28-387070FB390B}"/>
              </a:ext>
            </a:extLst>
          </p:cNvPr>
          <p:cNvGrpSpPr/>
          <p:nvPr/>
        </p:nvGrpSpPr>
        <p:grpSpPr>
          <a:xfrm>
            <a:off x="6695552" y="1524230"/>
            <a:ext cx="1223609" cy="1242874"/>
            <a:chOff x="6679159" y="1515870"/>
            <a:chExt cx="1223609" cy="1242874"/>
          </a:xfrm>
        </p:grpSpPr>
        <p:pic>
          <p:nvPicPr>
            <p:cNvPr id="33" name="Grafik 32">
              <a:extLst>
                <a:ext uri="{FF2B5EF4-FFF2-40B4-BE49-F238E27FC236}">
                  <a16:creationId xmlns:a16="http://schemas.microsoft.com/office/drawing/2014/main" id="{0164C651-AD1C-394A-6B20-48C1BF516E7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857011" y="1707108"/>
              <a:ext cx="904840" cy="1002955"/>
            </a:xfrm>
            <a:prstGeom prst="rect">
              <a:avLst/>
            </a:prstGeom>
          </p:spPr>
        </p:pic>
        <p:sp>
          <p:nvSpPr>
            <p:cNvPr id="34" name="Espace réservé du texte 62">
              <a:extLst>
                <a:ext uri="{FF2B5EF4-FFF2-40B4-BE49-F238E27FC236}">
                  <a16:creationId xmlns:a16="http://schemas.microsoft.com/office/drawing/2014/main" id="{AEB4565F-661F-F5EF-E1F8-9EED5D45CDBC}"/>
                </a:ext>
              </a:extLst>
            </p:cNvPr>
            <p:cNvSpPr txBox="1">
              <a:spLocks/>
            </p:cNvSpPr>
            <p:nvPr/>
          </p:nvSpPr>
          <p:spPr>
            <a:xfrm>
              <a:off x="6679159" y="1515870"/>
              <a:ext cx="1223609" cy="1242874"/>
            </a:xfrm>
            <a:prstGeom prst="roundRect">
              <a:avLst>
                <a:gd name="adj" fmla="val 4987"/>
              </a:avLst>
            </a:prstGeom>
            <a:noFill/>
            <a:ln>
              <a:solidFill>
                <a:schemeClr val="bg1"/>
              </a:solidFill>
            </a:ln>
          </p:spPr>
          <p:txBody>
            <a:bodyPr vert="horz" wrap="square" lIns="72000" tIns="1548000" rIns="91440" bIns="360000" rtlCol="0">
              <a:normAutofit fontScale="25000" lnSpcReduction="20000"/>
            </a:bodyPr>
            <a:lstStyle>
              <a:lvl1pPr marL="180975" marR="0" indent="-180975" algn="l" defTabSz="914378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buClr>
                  <a:schemeClr val="bg1"/>
                </a:buClr>
                <a:buSzTx/>
                <a:buFont typeface="Arial" panose="020B0604020202020204" pitchFamily="34" charset="0"/>
                <a:buChar char="●"/>
                <a:tabLst/>
                <a:defRPr lang="fr-FR" sz="1700" b="0" kern="1200" cap="none" baseline="0" dirty="0">
                  <a:solidFill>
                    <a:schemeClr val="bg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536575" marR="0" indent="-177800" algn="l" defTabSz="914378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buClr>
                  <a:schemeClr val="bg1"/>
                </a:buClr>
                <a:buSzPct val="100000"/>
                <a:buFont typeface="Arial" panose="020B0604020202020204" pitchFamily="34" charset="0"/>
                <a:buChar char="●"/>
                <a:tabLst/>
                <a:defRPr lang="fr-FR" sz="1500" b="0" kern="1200" dirty="0">
                  <a:solidFill>
                    <a:schemeClr val="bg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863600" marR="0" indent="-139700" algn="l" defTabSz="914378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buClr>
                  <a:schemeClr val="bg1"/>
                </a:buClr>
                <a:buSzTx/>
                <a:buFont typeface="Arial" panose="020B0604020202020204" pitchFamily="34" charset="0"/>
                <a:buChar char="●"/>
                <a:tabLst/>
                <a:defRPr lang="fr-FR" sz="1300" kern="1200" dirty="0">
                  <a:solidFill>
                    <a:schemeClr val="bg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863600" marR="0" indent="-139700" algn="l" defTabSz="914378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buClr>
                  <a:schemeClr val="tx2"/>
                </a:buClr>
                <a:buSzTx/>
                <a:buFont typeface="Arial" panose="020B0604020202020204" pitchFamily="34" charset="0"/>
                <a:buChar char="●"/>
                <a:tabLst/>
                <a:defRPr sz="1300" kern="1200">
                  <a:solidFill>
                    <a:schemeClr val="bg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360000" marR="0" indent="-114300" algn="l" defTabSz="914378" rtl="0" eaLnBrk="1" fontAlgn="auto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 sz="1100" kern="1200" baseline="0">
                  <a:solidFill>
                    <a:schemeClr val="bg2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360000" marR="0" indent="-115200" algn="l" defTabSz="914378" rtl="0" eaLnBrk="1" fontAlgn="auto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 sz="1100" kern="1200">
                  <a:solidFill>
                    <a:schemeClr val="bg2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360000" marR="0" indent="-115200" algn="l" defTabSz="914378" rtl="0" eaLnBrk="1" fontAlgn="auto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 sz="1100" kern="1200">
                  <a:solidFill>
                    <a:schemeClr val="bg2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60000" marR="0" indent="-115200" algn="l" defTabSz="914378" rtl="0" eaLnBrk="1" fontAlgn="auto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 sz="1100" kern="1200">
                  <a:solidFill>
                    <a:schemeClr val="bg2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863600" marR="0" indent="-139700" algn="l" defTabSz="914378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buClr>
                  <a:schemeClr val="tx2"/>
                </a:buClr>
                <a:buSzTx/>
                <a:buFont typeface="Arial" panose="020B0604020202020204" pitchFamily="34" charset="0"/>
                <a:buChar char="●"/>
                <a:tabLst/>
                <a:defRPr sz="1300" kern="1200">
                  <a:solidFill>
                    <a:schemeClr val="bg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endParaRPr lang="en-US" sz="1400" b="1" dirty="0"/>
            </a:p>
            <a:p>
              <a:pPr marL="0" indent="0">
                <a:buFont typeface="Arial" panose="020B0604020202020204" pitchFamily="34" charset="0"/>
                <a:buNone/>
              </a:pPr>
              <a:endParaRPr lang="en-US" sz="1400" b="1" dirty="0"/>
            </a:p>
            <a:p>
              <a:pPr marL="0" indent="0">
                <a:buFont typeface="Arial" panose="020B0604020202020204" pitchFamily="34" charset="0"/>
                <a:buNone/>
              </a:pPr>
              <a:endParaRPr lang="en-US" sz="6400" b="1" dirty="0"/>
            </a:p>
            <a:p>
              <a:pPr marL="0" indent="0">
                <a:buFont typeface="Arial" panose="020B0604020202020204" pitchFamily="34" charset="0"/>
                <a:buNone/>
              </a:pPr>
              <a:endParaRPr lang="en-US" sz="13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6822300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2906245" y="2338065"/>
            <a:ext cx="4672092" cy="615553"/>
          </a:xfrm>
        </p:spPr>
        <p:txBody>
          <a:bodyPr/>
          <a:lstStyle/>
          <a:p>
            <a:r>
              <a:rPr lang="en-US" noProof="0" dirty="0" err="1"/>
              <a:t>Anhang</a:t>
            </a:r>
            <a:r>
              <a:rPr lang="en-US" noProof="0" dirty="0"/>
              <a:t> </a:t>
            </a:r>
            <a:br>
              <a:rPr lang="en-US" noProof="0" dirty="0"/>
            </a:br>
            <a:r>
              <a:rPr lang="en-US" noProof="0" dirty="0" err="1"/>
              <a:t>Geschichte</a:t>
            </a:r>
            <a:r>
              <a:rPr lang="en-US" noProof="0" dirty="0"/>
              <a:t> </a:t>
            </a:r>
            <a:r>
              <a:rPr lang="en-US" noProof="0" dirty="0" err="1"/>
              <a:t>Standorte</a:t>
            </a:r>
            <a:endParaRPr lang="en-US" noProof="0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061C931-BD9B-49B3-A28A-3C6DCB3210F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noProof="0"/>
          </a:p>
          <a:p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3552908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26"/>
          </p:nvPr>
        </p:nvSpPr>
        <p:spPr>
          <a:xfrm>
            <a:off x="484256" y="4814910"/>
            <a:ext cx="2895600" cy="123111"/>
          </a:xfrm>
        </p:spPr>
        <p:txBody>
          <a:bodyPr/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Präsentationstitel</a:t>
            </a:r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27"/>
          </p:nvPr>
        </p:nvSpPr>
        <p:spPr>
          <a:xfrm>
            <a:off x="2871" y="4826414"/>
            <a:ext cx="504000" cy="107722"/>
          </a:xfrm>
        </p:spPr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52E7CA-940C-4B6E-9E73-0245BA95FC91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r>
              <a:rPr kumimoji="0" lang="fr-FR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/</a:t>
            </a:r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Titr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SGIC </a:t>
            </a:r>
            <a:r>
              <a:rPr lang="en-US" noProof="0" dirty="0" err="1"/>
              <a:t>Standort</a:t>
            </a:r>
            <a:r>
              <a:rPr lang="en-US" noProof="0" dirty="0"/>
              <a:t> </a:t>
            </a:r>
            <a:r>
              <a:rPr lang="en-US" dirty="0" err="1"/>
              <a:t>Augustdorf</a:t>
            </a:r>
            <a:endParaRPr lang="en-US" noProof="0" dirty="0"/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8B5317C5-F0BC-BEBF-8CBD-8F6B9D6ABF1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25514" y="992506"/>
            <a:ext cx="5918004" cy="3784399"/>
          </a:xfrm>
        </p:spPr>
        <p:txBody>
          <a:bodyPr/>
          <a:lstStyle/>
          <a:p>
            <a:pPr lvl="0"/>
            <a:r>
              <a:rPr lang="en-US" sz="1600" noProof="0" dirty="0"/>
              <a:t>1980: </a:t>
            </a:r>
            <a:r>
              <a:rPr lang="en-US" sz="1600" noProof="0" dirty="0" err="1"/>
              <a:t>Gründung</a:t>
            </a:r>
            <a:r>
              <a:rPr lang="en-US" sz="1600" noProof="0" dirty="0"/>
              <a:t> </a:t>
            </a:r>
            <a:r>
              <a:rPr lang="en-US" sz="1600" noProof="0" dirty="0" err="1"/>
              <a:t>durch</a:t>
            </a:r>
            <a:r>
              <a:rPr lang="en-US" sz="1600" noProof="0" dirty="0"/>
              <a:t> Berthold Dobbe </a:t>
            </a:r>
            <a:endParaRPr lang="en-US" sz="1600" dirty="0"/>
          </a:p>
          <a:p>
            <a:pPr lvl="0"/>
            <a:r>
              <a:rPr lang="en-US" sz="1600" noProof="0" dirty="0"/>
              <a:t>Von </a:t>
            </a:r>
            <a:r>
              <a:rPr lang="en-US" sz="1600" noProof="0" dirty="0" err="1"/>
              <a:t>Anfang</a:t>
            </a:r>
            <a:r>
              <a:rPr lang="en-US" sz="1600" noProof="0" dirty="0"/>
              <a:t> an </a:t>
            </a:r>
            <a:r>
              <a:rPr lang="en-US" sz="1600" noProof="0" dirty="0" err="1"/>
              <a:t>Spezialisierung</a:t>
            </a:r>
            <a:r>
              <a:rPr lang="en-US" sz="1600" noProof="0" dirty="0"/>
              <a:t> auf die </a:t>
            </a:r>
            <a:r>
              <a:rPr lang="en-US" sz="1600" noProof="0" dirty="0" err="1"/>
              <a:t>Isolierglasproduktion</a:t>
            </a:r>
            <a:endParaRPr lang="en-US" sz="1600" noProof="0" dirty="0"/>
          </a:p>
          <a:p>
            <a:pPr lvl="0"/>
            <a:r>
              <a:rPr lang="en-US" sz="1600" dirty="0" err="1"/>
              <a:t>Über</a:t>
            </a:r>
            <a:r>
              <a:rPr lang="en-US" sz="1600" dirty="0"/>
              <a:t> die Jahre </a:t>
            </a:r>
            <a:r>
              <a:rPr lang="en-US" sz="1600" dirty="0" err="1"/>
              <a:t>sukzessiver</a:t>
            </a:r>
            <a:r>
              <a:rPr lang="en-US" sz="1600" dirty="0"/>
              <a:t> </a:t>
            </a:r>
            <a:r>
              <a:rPr lang="en-US" sz="1600" dirty="0" err="1"/>
              <a:t>Ausbau</a:t>
            </a:r>
            <a:r>
              <a:rPr lang="en-US" sz="1600" dirty="0"/>
              <a:t> der </a:t>
            </a:r>
            <a:r>
              <a:rPr lang="en-US" sz="1600" dirty="0" err="1"/>
              <a:t>Isolierglasproduktion</a:t>
            </a:r>
            <a:endParaRPr lang="en-US" sz="1600" dirty="0"/>
          </a:p>
          <a:p>
            <a:pPr lvl="0"/>
            <a:r>
              <a:rPr lang="en-US" sz="1600" dirty="0"/>
              <a:t>März 2017: </a:t>
            </a:r>
            <a:r>
              <a:rPr lang="en-US" sz="1600" dirty="0" err="1"/>
              <a:t>Übernahme</a:t>
            </a:r>
            <a:r>
              <a:rPr lang="en-US" sz="1600" dirty="0"/>
              <a:t> </a:t>
            </a:r>
            <a:r>
              <a:rPr lang="en-US" sz="1600" dirty="0" err="1"/>
              <a:t>durch</a:t>
            </a:r>
            <a:r>
              <a:rPr lang="en-US" sz="1600" dirty="0"/>
              <a:t> Saint-Gobain und Integration ins Saint-Gobain </a:t>
            </a:r>
            <a:r>
              <a:rPr lang="en-US" sz="1600" dirty="0" err="1"/>
              <a:t>Isolierglas</a:t>
            </a:r>
            <a:r>
              <a:rPr lang="en-US" sz="1600" dirty="0"/>
              <a:t>-Center</a:t>
            </a:r>
          </a:p>
          <a:p>
            <a:pPr lvl="0"/>
            <a:r>
              <a:rPr lang="en-US" sz="1600" dirty="0"/>
              <a:t>Mai 2017: </a:t>
            </a:r>
            <a:r>
              <a:rPr lang="en-US" sz="1600" dirty="0" err="1"/>
              <a:t>Zusammenschluss</a:t>
            </a:r>
            <a:r>
              <a:rPr lang="en-US" sz="1600" dirty="0"/>
              <a:t> </a:t>
            </a:r>
            <a:r>
              <a:rPr lang="en-US" sz="1600" dirty="0" err="1"/>
              <a:t>ehem</a:t>
            </a:r>
            <a:r>
              <a:rPr lang="en-US" sz="1600" dirty="0"/>
              <a:t>. </a:t>
            </a:r>
            <a:r>
              <a:rPr lang="en-US" sz="1600" dirty="0" err="1"/>
              <a:t>Standort</a:t>
            </a:r>
            <a:r>
              <a:rPr lang="en-US" sz="1600" dirty="0"/>
              <a:t> Rietberg am </a:t>
            </a:r>
            <a:r>
              <a:rPr lang="en-US" sz="1600" dirty="0" err="1"/>
              <a:t>Standort</a:t>
            </a:r>
            <a:r>
              <a:rPr lang="en-US" sz="1600" dirty="0"/>
              <a:t> in </a:t>
            </a:r>
            <a:r>
              <a:rPr lang="en-US" sz="1600" dirty="0" err="1"/>
              <a:t>Augustdorf</a:t>
            </a:r>
            <a:endParaRPr lang="en-US" sz="1600" dirty="0"/>
          </a:p>
          <a:p>
            <a:pPr lvl="0"/>
            <a:r>
              <a:rPr lang="en-US" sz="1600" dirty="0"/>
              <a:t>2020: </a:t>
            </a:r>
            <a:r>
              <a:rPr lang="en-US" sz="1600" dirty="0" err="1"/>
              <a:t>Umfirmierung</a:t>
            </a:r>
            <a:r>
              <a:rPr lang="en-US" sz="1600" dirty="0"/>
              <a:t> </a:t>
            </a:r>
            <a:r>
              <a:rPr lang="en-US" sz="1600" dirty="0" err="1"/>
              <a:t>zur</a:t>
            </a:r>
            <a:r>
              <a:rPr lang="en-US" sz="1600" dirty="0"/>
              <a:t> Saint-Gobain </a:t>
            </a:r>
            <a:r>
              <a:rPr lang="en-US" sz="1600" dirty="0" err="1"/>
              <a:t>Glassolutions</a:t>
            </a:r>
            <a:r>
              <a:rPr lang="en-US" sz="1600" dirty="0"/>
              <a:t> Augustdorf GmbH</a:t>
            </a:r>
          </a:p>
          <a:p>
            <a:pPr lvl="0"/>
            <a:endParaRPr lang="en-US" sz="1600" noProof="0" dirty="0"/>
          </a:p>
          <a:p>
            <a:pPr marL="0" lvl="0" indent="0">
              <a:buNone/>
            </a:pPr>
            <a:endParaRPr lang="en-US" sz="1600" dirty="0"/>
          </a:p>
          <a:p>
            <a:pPr marL="0" lvl="0" indent="0">
              <a:buNone/>
            </a:pPr>
            <a:endParaRPr lang="en-US" sz="1600" noProof="0" dirty="0"/>
          </a:p>
          <a:p>
            <a:pPr lvl="0"/>
            <a:endParaRPr lang="en-US" noProof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6B921DE-66CE-3A07-386C-29C0C1A36E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8242" y="872302"/>
            <a:ext cx="2574970" cy="1577837"/>
          </a:xfrm>
          <a:prstGeom prst="roundRect">
            <a:avLst/>
          </a:prstGeom>
        </p:spPr>
      </p:pic>
      <p:sp>
        <p:nvSpPr>
          <p:cNvPr id="2" name="Rechteck 1">
            <a:extLst>
              <a:ext uri="{FF2B5EF4-FFF2-40B4-BE49-F238E27FC236}">
                <a16:creationId xmlns:a16="http://schemas.microsoft.com/office/drawing/2014/main" id="{2EE62302-46C0-ED9A-087E-9A8CC7B8BFD9}"/>
              </a:ext>
            </a:extLst>
          </p:cNvPr>
          <p:cNvSpPr/>
          <p:nvPr/>
        </p:nvSpPr>
        <p:spPr>
          <a:xfrm>
            <a:off x="508198" y="4790337"/>
            <a:ext cx="960116" cy="1779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23BBC4D-024F-F1C7-6CF5-F135FFA3F8D1}"/>
              </a:ext>
            </a:extLst>
          </p:cNvPr>
          <p:cNvSpPr txBox="1">
            <a:spLocks/>
          </p:cNvSpPr>
          <p:nvPr/>
        </p:nvSpPr>
        <p:spPr>
          <a:xfrm>
            <a:off x="431629" y="4773642"/>
            <a:ext cx="2895600" cy="12311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3429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3429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3429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3429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3429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3429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3429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3429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3429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sz="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SAINT-GOBAIN ISOLIERGLAS-CENTER</a:t>
            </a:r>
          </a:p>
        </p:txBody>
      </p:sp>
    </p:spTree>
    <p:extLst>
      <p:ext uri="{BB962C8B-B14F-4D97-AF65-F5344CB8AC3E}">
        <p14:creationId xmlns:p14="http://schemas.microsoft.com/office/powerpoint/2010/main" val="20084054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9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noProof="0" dirty="0"/>
              <a:t>Der </a:t>
            </a:r>
            <a:r>
              <a:rPr lang="en-US" noProof="0" dirty="0" err="1"/>
              <a:t>Standort</a:t>
            </a:r>
            <a:r>
              <a:rPr lang="en-US" noProof="0" dirty="0"/>
              <a:t> </a:t>
            </a:r>
            <a:r>
              <a:rPr lang="en-US" noProof="0" dirty="0" err="1"/>
              <a:t>blickt</a:t>
            </a:r>
            <a:r>
              <a:rPr lang="en-US" noProof="0" dirty="0"/>
              <a:t> auf </a:t>
            </a:r>
            <a:r>
              <a:rPr lang="en-US" noProof="0" dirty="0" err="1"/>
              <a:t>über</a:t>
            </a:r>
            <a:r>
              <a:rPr lang="en-US" noProof="0" dirty="0"/>
              <a:t> 70 Jahre </a:t>
            </a:r>
            <a:r>
              <a:rPr lang="en-US" noProof="0" dirty="0" err="1"/>
              <a:t>Glaserfahrung</a:t>
            </a:r>
            <a:r>
              <a:rPr lang="en-US" noProof="0" dirty="0"/>
              <a:t> </a:t>
            </a:r>
            <a:r>
              <a:rPr lang="en-US" noProof="0" dirty="0" err="1"/>
              <a:t>zurück</a:t>
            </a:r>
            <a:endParaRPr lang="en-US" noProof="0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6"/>
          </p:nvPr>
        </p:nvSpPr>
        <p:spPr>
          <a:xfrm>
            <a:off x="484256" y="4814910"/>
            <a:ext cx="2895600" cy="123111"/>
          </a:xfrm>
        </p:spPr>
        <p:txBody>
          <a:bodyPr/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Präsentationstitel</a:t>
            </a:r>
            <a:endParaRPr kumimoji="0" lang="fr-FR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27"/>
          </p:nvPr>
        </p:nvSpPr>
        <p:spPr>
          <a:xfrm>
            <a:off x="2871" y="4826414"/>
            <a:ext cx="504000" cy="107722"/>
          </a:xfrm>
        </p:spPr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52E7CA-940C-4B6E-9E73-0245BA95FC91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r>
              <a:rPr kumimoji="0" lang="fr-FR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/</a:t>
            </a:r>
          </a:p>
        </p:txBody>
      </p:sp>
      <p:sp>
        <p:nvSpPr>
          <p:cNvPr id="16" name="Titr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SGIC </a:t>
            </a:r>
            <a:r>
              <a:rPr lang="en-US" noProof="0" err="1"/>
              <a:t>Standort</a:t>
            </a:r>
            <a:r>
              <a:rPr lang="en-US" noProof="0"/>
              <a:t> Bamberg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8B5317C5-F0BC-BEBF-8CBD-8F6B9D6ABF1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39720" y="1006580"/>
            <a:ext cx="6080271" cy="3444559"/>
          </a:xfrm>
        </p:spPr>
        <p:txBody>
          <a:bodyPr/>
          <a:lstStyle/>
          <a:p>
            <a:pPr lvl="0"/>
            <a:r>
              <a:rPr lang="en-US" sz="1400" noProof="0" dirty="0" err="1"/>
              <a:t>Gründung</a:t>
            </a:r>
            <a:r>
              <a:rPr lang="en-US" sz="1400" noProof="0" dirty="0"/>
              <a:t> 1949 in 3 </a:t>
            </a:r>
            <a:r>
              <a:rPr lang="en-US" sz="1400" noProof="0" dirty="0" err="1"/>
              <a:t>Räumen</a:t>
            </a:r>
            <a:r>
              <a:rPr lang="en-US" sz="1400" noProof="0" dirty="0"/>
              <a:t> </a:t>
            </a:r>
            <a:r>
              <a:rPr lang="en-US" sz="1400" noProof="0" dirty="0" err="1"/>
              <a:t>eines</a:t>
            </a:r>
            <a:r>
              <a:rPr lang="en-US" sz="1400" noProof="0" dirty="0"/>
              <a:t> </a:t>
            </a:r>
            <a:r>
              <a:rPr lang="en-US" sz="1400" noProof="0" dirty="0" err="1"/>
              <a:t>Wohnhauses</a:t>
            </a:r>
            <a:endParaRPr lang="en-US" sz="1400" noProof="0" dirty="0"/>
          </a:p>
          <a:p>
            <a:pPr lvl="0"/>
            <a:r>
              <a:rPr lang="en-US" sz="1400" noProof="0" dirty="0"/>
              <a:t>1955: </a:t>
            </a:r>
            <a:r>
              <a:rPr lang="en-US" sz="1400" noProof="0" dirty="0" err="1"/>
              <a:t>Umzug</a:t>
            </a:r>
            <a:r>
              <a:rPr lang="en-US" sz="1400" noProof="0" dirty="0"/>
              <a:t> in die </a:t>
            </a:r>
            <a:r>
              <a:rPr lang="en-US" sz="1400" noProof="0" dirty="0" err="1"/>
              <a:t>Jägerstraße</a:t>
            </a:r>
            <a:endParaRPr lang="en-US" sz="1400" noProof="0" dirty="0"/>
          </a:p>
          <a:p>
            <a:pPr lvl="0"/>
            <a:r>
              <a:rPr lang="en-US" sz="1400" noProof="0" dirty="0" err="1"/>
              <a:t>Inbetriebnahme</a:t>
            </a:r>
            <a:r>
              <a:rPr lang="en-US" sz="1400" noProof="0" dirty="0"/>
              <a:t> der </a:t>
            </a:r>
            <a:r>
              <a:rPr lang="en-US" sz="1400" noProof="0" dirty="0" err="1"/>
              <a:t>ersten</a:t>
            </a:r>
            <a:r>
              <a:rPr lang="en-US" sz="1400" noProof="0" dirty="0"/>
              <a:t> </a:t>
            </a:r>
            <a:r>
              <a:rPr lang="en-US" sz="1400" noProof="0" dirty="0" err="1"/>
              <a:t>Isolierglas-Linie</a:t>
            </a:r>
            <a:r>
              <a:rPr lang="en-US" sz="1400" noProof="0" dirty="0"/>
              <a:t> 1972 in </a:t>
            </a:r>
            <a:r>
              <a:rPr lang="en-US" sz="1400" noProof="0" dirty="0" err="1"/>
              <a:t>Erlach</a:t>
            </a:r>
            <a:r>
              <a:rPr lang="en-US" sz="1400" noProof="0" dirty="0"/>
              <a:t> </a:t>
            </a:r>
          </a:p>
          <a:p>
            <a:pPr lvl="0"/>
            <a:r>
              <a:rPr lang="en-US" sz="1400" dirty="0"/>
              <a:t>1975: </a:t>
            </a:r>
            <a:r>
              <a:rPr lang="en-US" sz="1400" dirty="0" err="1"/>
              <a:t>Übernahme</a:t>
            </a:r>
            <a:r>
              <a:rPr lang="en-US" sz="1400" dirty="0"/>
              <a:t> </a:t>
            </a:r>
            <a:r>
              <a:rPr lang="en-US" sz="1400" dirty="0" err="1"/>
              <a:t>durch</a:t>
            </a:r>
            <a:r>
              <a:rPr lang="en-US" sz="1400" dirty="0"/>
              <a:t> Saint-Gobain</a:t>
            </a:r>
            <a:endParaRPr lang="en-US" sz="1400" noProof="0" dirty="0"/>
          </a:p>
          <a:p>
            <a:pPr lvl="0"/>
            <a:r>
              <a:rPr lang="en-US" sz="1400" noProof="0" dirty="0"/>
              <a:t>1996/1997: </a:t>
            </a:r>
            <a:r>
              <a:rPr lang="en-US" sz="1400" noProof="0" dirty="0" err="1"/>
              <a:t>Umzug</a:t>
            </a:r>
            <a:r>
              <a:rPr lang="en-US" sz="1400" noProof="0" dirty="0"/>
              <a:t> von der </a:t>
            </a:r>
            <a:r>
              <a:rPr lang="en-US" sz="1400" noProof="0" dirty="0" err="1"/>
              <a:t>Jägerstraße</a:t>
            </a:r>
            <a:r>
              <a:rPr lang="en-US" sz="1400" noProof="0" dirty="0"/>
              <a:t> </a:t>
            </a:r>
            <a:r>
              <a:rPr lang="en-US" sz="1400" noProof="0" dirty="0" err="1"/>
              <a:t>zum</a:t>
            </a:r>
            <a:r>
              <a:rPr lang="en-US" sz="1400" noProof="0" dirty="0"/>
              <a:t> </a:t>
            </a:r>
            <a:r>
              <a:rPr lang="en-US" sz="1400" noProof="0" dirty="0" err="1"/>
              <a:t>heutigen</a:t>
            </a:r>
            <a:r>
              <a:rPr lang="en-US" sz="1400" noProof="0" dirty="0"/>
              <a:t> </a:t>
            </a:r>
            <a:r>
              <a:rPr lang="en-US" sz="1400" noProof="0" dirty="0" err="1"/>
              <a:t>Standort</a:t>
            </a:r>
            <a:r>
              <a:rPr lang="en-US" sz="1400" noProof="0" dirty="0"/>
              <a:t> (Am </a:t>
            </a:r>
            <a:r>
              <a:rPr lang="en-US" sz="1400" noProof="0" dirty="0" err="1"/>
              <a:t>Börstig</a:t>
            </a:r>
            <a:r>
              <a:rPr lang="en-US" sz="1400" noProof="0" dirty="0"/>
              <a:t> 5) in Bamberg</a:t>
            </a:r>
          </a:p>
          <a:p>
            <a:pPr lvl="0"/>
            <a:r>
              <a:rPr lang="en-US" sz="1400" dirty="0" err="1"/>
              <a:t>Auflösung</a:t>
            </a:r>
            <a:r>
              <a:rPr lang="en-US" sz="1400" dirty="0"/>
              <a:t> der </a:t>
            </a:r>
            <a:r>
              <a:rPr lang="en-US" sz="1400" dirty="0" err="1"/>
              <a:t>Handelssparte</a:t>
            </a:r>
            <a:r>
              <a:rPr lang="en-US" sz="1400" dirty="0"/>
              <a:t> </a:t>
            </a:r>
            <a:r>
              <a:rPr lang="en-US" sz="1400" dirty="0" err="1"/>
              <a:t>Holz</a:t>
            </a:r>
            <a:r>
              <a:rPr lang="en-US" sz="1400" dirty="0"/>
              <a:t> in 2004</a:t>
            </a:r>
          </a:p>
          <a:p>
            <a:pPr lvl="0"/>
            <a:r>
              <a:rPr lang="en-US" sz="1400" noProof="0" dirty="0"/>
              <a:t>2005: </a:t>
            </a:r>
            <a:r>
              <a:rPr lang="en-US" sz="1400" noProof="0" dirty="0" err="1"/>
              <a:t>Gründung</a:t>
            </a:r>
            <a:r>
              <a:rPr lang="en-US" sz="1400" noProof="0" dirty="0"/>
              <a:t> des Saint-Gobain </a:t>
            </a:r>
            <a:r>
              <a:rPr lang="en-US" sz="1400" noProof="0" dirty="0" err="1"/>
              <a:t>Isolierglas</a:t>
            </a:r>
            <a:r>
              <a:rPr lang="en-US" sz="1400" noProof="0" dirty="0"/>
              <a:t>-Center</a:t>
            </a:r>
          </a:p>
          <a:p>
            <a:pPr lvl="0"/>
            <a:r>
              <a:rPr lang="en-US" sz="1400" dirty="0"/>
              <a:t>2011: </a:t>
            </a:r>
            <a:r>
              <a:rPr lang="en-US" sz="1400" dirty="0" err="1"/>
              <a:t>Schließung</a:t>
            </a:r>
            <a:r>
              <a:rPr lang="en-US" sz="1400" dirty="0"/>
              <a:t> der </a:t>
            </a:r>
            <a:r>
              <a:rPr lang="en-US" sz="1400" dirty="0" err="1"/>
              <a:t>Sparte</a:t>
            </a:r>
            <a:r>
              <a:rPr lang="en-US" sz="1400" dirty="0"/>
              <a:t> </a:t>
            </a:r>
            <a:r>
              <a:rPr lang="en-US" sz="1400" dirty="0" err="1"/>
              <a:t>Industrieverglasungen</a:t>
            </a:r>
            <a:r>
              <a:rPr lang="en-US" sz="1400" dirty="0"/>
              <a:t> und </a:t>
            </a:r>
            <a:r>
              <a:rPr lang="en-US" sz="1400" dirty="0" err="1"/>
              <a:t>Glasbausteine</a:t>
            </a:r>
            <a:endParaRPr lang="en-US" sz="1400" dirty="0"/>
          </a:p>
          <a:p>
            <a:pPr lvl="0"/>
            <a:r>
              <a:rPr lang="en-US" sz="1400" dirty="0"/>
              <a:t>2020: Start </a:t>
            </a:r>
            <a:r>
              <a:rPr lang="en-US" sz="1400" dirty="0" err="1"/>
              <a:t>Ausbau</a:t>
            </a:r>
            <a:r>
              <a:rPr lang="en-US" sz="1400" dirty="0"/>
              <a:t> Halle 2 und Start Projekt Bamberg 100</a:t>
            </a:r>
          </a:p>
          <a:p>
            <a:pPr lvl="0"/>
            <a:r>
              <a:rPr lang="en-US" sz="1400" dirty="0"/>
              <a:t>In 2024 </a:t>
            </a:r>
            <a:r>
              <a:rPr lang="en-US" sz="1400" dirty="0" err="1"/>
              <a:t>wurde</a:t>
            </a:r>
            <a:r>
              <a:rPr lang="en-US" sz="1400" dirty="0"/>
              <a:t> 75-jähriges </a:t>
            </a:r>
            <a:r>
              <a:rPr lang="en-US" sz="1400" dirty="0" err="1"/>
              <a:t>Bestehen</a:t>
            </a:r>
            <a:r>
              <a:rPr lang="en-US" sz="1400" dirty="0"/>
              <a:t> </a:t>
            </a:r>
            <a:r>
              <a:rPr lang="en-US" sz="1400" dirty="0" err="1"/>
              <a:t>gefeiert</a:t>
            </a:r>
            <a:endParaRPr lang="en-US" sz="1600" dirty="0"/>
          </a:p>
          <a:p>
            <a:pPr marL="0" lvl="0" indent="0">
              <a:buNone/>
            </a:pPr>
            <a:endParaRPr lang="en-US" sz="1600" noProof="0" dirty="0"/>
          </a:p>
          <a:p>
            <a:pPr lvl="0"/>
            <a:endParaRPr lang="en-US" noProof="0" dirty="0"/>
          </a:p>
        </p:txBody>
      </p:sp>
      <p:grpSp>
        <p:nvGrpSpPr>
          <p:cNvPr id="26" name="Gruppieren 25">
            <a:extLst>
              <a:ext uri="{FF2B5EF4-FFF2-40B4-BE49-F238E27FC236}">
                <a16:creationId xmlns:a16="http://schemas.microsoft.com/office/drawing/2014/main" id="{EAB753CA-C1F0-106B-FA2E-A2D816C9CA19}"/>
              </a:ext>
            </a:extLst>
          </p:cNvPr>
          <p:cNvGrpSpPr/>
          <p:nvPr/>
        </p:nvGrpSpPr>
        <p:grpSpPr>
          <a:xfrm>
            <a:off x="5951397" y="531730"/>
            <a:ext cx="1531765" cy="1039472"/>
            <a:chOff x="5951397" y="531730"/>
            <a:chExt cx="1531765" cy="1039472"/>
          </a:xfrm>
        </p:grpSpPr>
        <p:pic>
          <p:nvPicPr>
            <p:cNvPr id="17" name="Picture 4" descr="Foto GK alt">
              <a:extLst>
                <a:ext uri="{FF2B5EF4-FFF2-40B4-BE49-F238E27FC236}">
                  <a16:creationId xmlns:a16="http://schemas.microsoft.com/office/drawing/2014/main" id="{6580C3DC-2BF0-C039-32DF-2FCD1E1A402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92164" y="531730"/>
              <a:ext cx="1390998" cy="946455"/>
            </a:xfrm>
            <a:prstGeom prst="round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Rechteck: abgerundete Ecken 18">
              <a:extLst>
                <a:ext uri="{FF2B5EF4-FFF2-40B4-BE49-F238E27FC236}">
                  <a16:creationId xmlns:a16="http://schemas.microsoft.com/office/drawing/2014/main" id="{3628E9A2-16E3-9385-9489-12A12ECDD99F}"/>
                </a:ext>
              </a:extLst>
            </p:cNvPr>
            <p:cNvSpPr/>
            <p:nvPr/>
          </p:nvSpPr>
          <p:spPr>
            <a:xfrm>
              <a:off x="5951397" y="1304053"/>
              <a:ext cx="673546" cy="267149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35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1949</a:t>
              </a:r>
              <a:endParaRPr kumimoji="0" lang="de-DE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7" name="Gruppieren 26">
            <a:extLst>
              <a:ext uri="{FF2B5EF4-FFF2-40B4-BE49-F238E27FC236}">
                <a16:creationId xmlns:a16="http://schemas.microsoft.com/office/drawing/2014/main" id="{F8563C81-005F-5C58-8465-40B3ECB1AEDA}"/>
              </a:ext>
            </a:extLst>
          </p:cNvPr>
          <p:cNvGrpSpPr/>
          <p:nvPr/>
        </p:nvGrpSpPr>
        <p:grpSpPr>
          <a:xfrm>
            <a:off x="7139720" y="1619898"/>
            <a:ext cx="1931883" cy="848222"/>
            <a:chOff x="6975262" y="1655581"/>
            <a:chExt cx="1931883" cy="848222"/>
          </a:xfrm>
        </p:grpSpPr>
        <p:pic>
          <p:nvPicPr>
            <p:cNvPr id="20" name="Picture 2">
              <a:extLst>
                <a:ext uri="{FF2B5EF4-FFF2-40B4-BE49-F238E27FC236}">
                  <a16:creationId xmlns:a16="http://schemas.microsoft.com/office/drawing/2014/main" id="{2F22CD51-4E16-DD56-0132-DDBEE079996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75263" y="1655581"/>
              <a:ext cx="1931882" cy="699015"/>
            </a:xfrm>
            <a:prstGeom prst="round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646567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1" name="Rechteck: abgerundete Ecken 20">
              <a:extLst>
                <a:ext uri="{FF2B5EF4-FFF2-40B4-BE49-F238E27FC236}">
                  <a16:creationId xmlns:a16="http://schemas.microsoft.com/office/drawing/2014/main" id="{B6C63BAD-14FF-E40A-57F8-F2D329B30414}"/>
                </a:ext>
              </a:extLst>
            </p:cNvPr>
            <p:cNvSpPr/>
            <p:nvPr/>
          </p:nvSpPr>
          <p:spPr>
            <a:xfrm>
              <a:off x="6975262" y="2236654"/>
              <a:ext cx="673546" cy="267149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35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1955</a:t>
              </a:r>
              <a:endParaRPr kumimoji="0" lang="de-DE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8" name="Gruppieren 27">
            <a:extLst>
              <a:ext uri="{FF2B5EF4-FFF2-40B4-BE49-F238E27FC236}">
                <a16:creationId xmlns:a16="http://schemas.microsoft.com/office/drawing/2014/main" id="{B3F4F608-21EB-AAF3-277E-9A6A448D0692}"/>
              </a:ext>
            </a:extLst>
          </p:cNvPr>
          <p:cNvGrpSpPr/>
          <p:nvPr/>
        </p:nvGrpSpPr>
        <p:grpSpPr>
          <a:xfrm>
            <a:off x="6257110" y="2471279"/>
            <a:ext cx="1931882" cy="962282"/>
            <a:chOff x="6173781" y="2525964"/>
            <a:chExt cx="1931882" cy="962282"/>
          </a:xfrm>
        </p:grpSpPr>
        <p:pic>
          <p:nvPicPr>
            <p:cNvPr id="22" name="Picture 7">
              <a:extLst>
                <a:ext uri="{FF2B5EF4-FFF2-40B4-BE49-F238E27FC236}">
                  <a16:creationId xmlns:a16="http://schemas.microsoft.com/office/drawing/2014/main" id="{74BD0C0C-9571-BF8D-AAE6-13F0337DC36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73781" y="2525964"/>
              <a:ext cx="1931882" cy="8612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646567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3" name="Rechteck: abgerundete Ecken 22">
              <a:extLst>
                <a:ext uri="{FF2B5EF4-FFF2-40B4-BE49-F238E27FC236}">
                  <a16:creationId xmlns:a16="http://schemas.microsoft.com/office/drawing/2014/main" id="{1A0FB1D2-E686-8E20-E9D1-1F075B94596B}"/>
                </a:ext>
              </a:extLst>
            </p:cNvPr>
            <p:cNvSpPr/>
            <p:nvPr/>
          </p:nvSpPr>
          <p:spPr>
            <a:xfrm>
              <a:off x="6324626" y="3221097"/>
              <a:ext cx="673546" cy="267149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35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1972</a:t>
              </a:r>
              <a:endParaRPr kumimoji="0" lang="de-DE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9" name="Gruppieren 28">
            <a:extLst>
              <a:ext uri="{FF2B5EF4-FFF2-40B4-BE49-F238E27FC236}">
                <a16:creationId xmlns:a16="http://schemas.microsoft.com/office/drawing/2014/main" id="{2EF63294-C85E-3A4E-A4BC-26C5C30A7A54}"/>
              </a:ext>
            </a:extLst>
          </p:cNvPr>
          <p:cNvGrpSpPr/>
          <p:nvPr/>
        </p:nvGrpSpPr>
        <p:grpSpPr>
          <a:xfrm>
            <a:off x="7256137" y="3433561"/>
            <a:ext cx="1699050" cy="1017578"/>
            <a:chOff x="7135764" y="3409408"/>
            <a:chExt cx="1852510" cy="1109487"/>
          </a:xfrm>
        </p:grpSpPr>
        <p:pic>
          <p:nvPicPr>
            <p:cNvPr id="24" name="Grafik 23" descr="Ein Bild, das draußen, Himmel, Gebäude enthält.&#10;&#10;Automatisch generierte Beschreibung">
              <a:extLst>
                <a:ext uri="{FF2B5EF4-FFF2-40B4-BE49-F238E27FC236}">
                  <a16:creationId xmlns:a16="http://schemas.microsoft.com/office/drawing/2014/main" id="{F0A038E4-5A94-5693-9DF6-6BFEF33FD5A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223051" y="3409408"/>
              <a:ext cx="1765223" cy="1000282"/>
            </a:xfrm>
            <a:prstGeom prst="roundRect">
              <a:avLst/>
            </a:prstGeom>
            <a:ln w="12700">
              <a:noFill/>
            </a:ln>
          </p:spPr>
        </p:pic>
        <p:sp>
          <p:nvSpPr>
            <p:cNvPr id="25" name="Rechteck: abgerundete Ecken 24">
              <a:extLst>
                <a:ext uri="{FF2B5EF4-FFF2-40B4-BE49-F238E27FC236}">
                  <a16:creationId xmlns:a16="http://schemas.microsoft.com/office/drawing/2014/main" id="{522F394D-E714-CD77-796E-7B11D2696E07}"/>
                </a:ext>
              </a:extLst>
            </p:cNvPr>
            <p:cNvSpPr/>
            <p:nvPr/>
          </p:nvSpPr>
          <p:spPr>
            <a:xfrm>
              <a:off x="7135764" y="4251746"/>
              <a:ext cx="673546" cy="267149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35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1996</a:t>
              </a:r>
              <a:endParaRPr kumimoji="0" lang="de-DE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5" name="Rechteck 4">
            <a:extLst>
              <a:ext uri="{FF2B5EF4-FFF2-40B4-BE49-F238E27FC236}">
                <a16:creationId xmlns:a16="http://schemas.microsoft.com/office/drawing/2014/main" id="{CC4E88E4-AA4F-78A0-D58E-02D5117541A5}"/>
              </a:ext>
            </a:extLst>
          </p:cNvPr>
          <p:cNvSpPr/>
          <p:nvPr/>
        </p:nvSpPr>
        <p:spPr>
          <a:xfrm>
            <a:off x="508198" y="4790337"/>
            <a:ext cx="960116" cy="1779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ECDE822-ACF8-1F48-CCE9-8AF52B0EA099}"/>
              </a:ext>
            </a:extLst>
          </p:cNvPr>
          <p:cNvSpPr txBox="1">
            <a:spLocks/>
          </p:cNvSpPr>
          <p:nvPr/>
        </p:nvSpPr>
        <p:spPr>
          <a:xfrm>
            <a:off x="431629" y="4773642"/>
            <a:ext cx="2895600" cy="12311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3429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3429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3429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3429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3429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3429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3429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3429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3429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sz="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SAINT-GOBAIN ISOLIERGLAS-CENTER</a:t>
            </a:r>
          </a:p>
        </p:txBody>
      </p:sp>
    </p:spTree>
    <p:extLst>
      <p:ext uri="{BB962C8B-B14F-4D97-AF65-F5344CB8AC3E}">
        <p14:creationId xmlns:p14="http://schemas.microsoft.com/office/powerpoint/2010/main" val="12422813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9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noProof="0" dirty="0" err="1"/>
              <a:t>Erfahrung</a:t>
            </a:r>
            <a:r>
              <a:rPr lang="en-US" noProof="0" dirty="0"/>
              <a:t> </a:t>
            </a:r>
            <a:r>
              <a:rPr lang="en-US" noProof="0" dirty="0" err="1"/>
              <a:t>aus</a:t>
            </a:r>
            <a:r>
              <a:rPr lang="en-US" noProof="0" dirty="0"/>
              <a:t> </a:t>
            </a:r>
            <a:r>
              <a:rPr lang="en-US" noProof="0" dirty="0" err="1"/>
              <a:t>drei</a:t>
            </a:r>
            <a:r>
              <a:rPr lang="en-US" noProof="0" dirty="0"/>
              <a:t> </a:t>
            </a:r>
            <a:r>
              <a:rPr lang="en-US" noProof="0" dirty="0" err="1"/>
              <a:t>Jahrhunderten</a:t>
            </a:r>
            <a:endParaRPr lang="en-US" noProof="0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6"/>
          </p:nvPr>
        </p:nvSpPr>
        <p:spPr>
          <a:xfrm>
            <a:off x="484256" y="4814910"/>
            <a:ext cx="2895600" cy="123111"/>
          </a:xfrm>
        </p:spPr>
        <p:txBody>
          <a:bodyPr/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Präsentationstitel</a:t>
            </a:r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27"/>
          </p:nvPr>
        </p:nvSpPr>
        <p:spPr>
          <a:xfrm>
            <a:off x="2871" y="4826414"/>
            <a:ext cx="504000" cy="107722"/>
          </a:xfrm>
        </p:spPr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52E7CA-940C-4B6E-9E73-0245BA95FC91}" type="slidenum">
              <a:rPr kumimoji="0" lang="fr-FR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r>
              <a:rPr kumimoji="0" lang="fr-FR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/</a:t>
            </a:r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Titr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SGIC </a:t>
            </a:r>
            <a:r>
              <a:rPr lang="en-US" noProof="0" dirty="0" err="1"/>
              <a:t>Standort</a:t>
            </a:r>
            <a:r>
              <a:rPr lang="en-US" noProof="0" dirty="0"/>
              <a:t> Uhsmannsdorf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8B5317C5-F0BC-BEBF-8CBD-8F6B9D6ABF1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25514" y="992506"/>
            <a:ext cx="6349986" cy="3784399"/>
          </a:xfrm>
        </p:spPr>
        <p:txBody>
          <a:bodyPr/>
          <a:lstStyle/>
          <a:p>
            <a:pPr lvl="0"/>
            <a:r>
              <a:rPr lang="en-US" sz="1600" noProof="0" dirty="0"/>
              <a:t>1890: </a:t>
            </a:r>
            <a:r>
              <a:rPr lang="en-US" sz="1600" noProof="0" dirty="0" err="1"/>
              <a:t>Gründung</a:t>
            </a:r>
            <a:r>
              <a:rPr lang="en-US" sz="1600" noProof="0" dirty="0"/>
              <a:t> – </a:t>
            </a:r>
            <a:r>
              <a:rPr lang="en-US" sz="1600" noProof="0" dirty="0" err="1"/>
              <a:t>geblasenes</a:t>
            </a:r>
            <a:r>
              <a:rPr lang="en-US" sz="1600" noProof="0" dirty="0"/>
              <a:t> </a:t>
            </a:r>
            <a:r>
              <a:rPr lang="en-US" sz="1600" noProof="0" dirty="0" err="1"/>
              <a:t>Tafelglas</a:t>
            </a:r>
            <a:endParaRPr lang="en-US" sz="1600" noProof="0" dirty="0"/>
          </a:p>
          <a:p>
            <a:pPr lvl="0"/>
            <a:r>
              <a:rPr lang="en-US" sz="1600" noProof="0" dirty="0" err="1"/>
              <a:t>Gleisanschluss</a:t>
            </a:r>
            <a:r>
              <a:rPr lang="en-US" sz="1600" noProof="0" dirty="0"/>
              <a:t> an den </a:t>
            </a:r>
            <a:r>
              <a:rPr lang="en-US" sz="1600" noProof="0" dirty="0" err="1"/>
              <a:t>Bahnhof</a:t>
            </a:r>
            <a:r>
              <a:rPr lang="en-US" sz="1600" noProof="0" dirty="0"/>
              <a:t> in Uhsmannsdorf 1901</a:t>
            </a:r>
          </a:p>
          <a:p>
            <a:pPr lvl="0"/>
            <a:r>
              <a:rPr lang="en-US" sz="1600" noProof="0" dirty="0" err="1"/>
              <a:t>Erste</a:t>
            </a:r>
            <a:r>
              <a:rPr lang="en-US" sz="1600" noProof="0" dirty="0"/>
              <a:t> </a:t>
            </a:r>
            <a:r>
              <a:rPr lang="en-US" sz="1600" noProof="0" dirty="0" err="1"/>
              <a:t>maschinelle</a:t>
            </a:r>
            <a:r>
              <a:rPr lang="en-US" sz="1600" noProof="0" dirty="0"/>
              <a:t> </a:t>
            </a:r>
            <a:r>
              <a:rPr lang="en-US" sz="1600" noProof="0" dirty="0" err="1"/>
              <a:t>Tafelglasherstellung</a:t>
            </a:r>
            <a:r>
              <a:rPr lang="en-US" sz="1600" dirty="0"/>
              <a:t> </a:t>
            </a:r>
            <a:r>
              <a:rPr lang="en-US" sz="1600" dirty="0" err="1"/>
              <a:t>im</a:t>
            </a:r>
            <a:r>
              <a:rPr lang="en-US" sz="1600" dirty="0"/>
              <a:t> Jahre 1929</a:t>
            </a:r>
            <a:endParaRPr lang="en-US" sz="1600" noProof="0" dirty="0"/>
          </a:p>
          <a:p>
            <a:pPr lvl="0"/>
            <a:r>
              <a:rPr lang="en-US" sz="1600" dirty="0"/>
              <a:t>1968: </a:t>
            </a:r>
            <a:r>
              <a:rPr lang="en-US" sz="1600" dirty="0" err="1"/>
              <a:t>Tafelglasherstellung</a:t>
            </a:r>
            <a:r>
              <a:rPr lang="en-US" sz="1600" dirty="0"/>
              <a:t> </a:t>
            </a:r>
            <a:r>
              <a:rPr lang="en-US" sz="1600" dirty="0" err="1"/>
              <a:t>Schweißerschutzglas</a:t>
            </a:r>
            <a:endParaRPr lang="en-US" sz="1600" noProof="0" dirty="0"/>
          </a:p>
          <a:p>
            <a:pPr lvl="0"/>
            <a:r>
              <a:rPr lang="en-US" sz="1600" noProof="0" dirty="0"/>
              <a:t>1976: </a:t>
            </a:r>
            <a:r>
              <a:rPr lang="en-US" sz="1600" noProof="0" dirty="0" err="1"/>
              <a:t>Thermoscheibenproduktion</a:t>
            </a:r>
            <a:r>
              <a:rPr lang="en-US" sz="1600" noProof="0" dirty="0"/>
              <a:t> in Uhsmannsdorf</a:t>
            </a:r>
          </a:p>
          <a:p>
            <a:pPr lvl="0"/>
            <a:r>
              <a:rPr lang="en-US" sz="1600" dirty="0" err="1"/>
              <a:t>Übernahme</a:t>
            </a:r>
            <a:r>
              <a:rPr lang="en-US" sz="1600" dirty="0"/>
              <a:t> </a:t>
            </a:r>
            <a:r>
              <a:rPr lang="en-US" sz="1600" dirty="0" err="1"/>
              <a:t>durch</a:t>
            </a:r>
            <a:r>
              <a:rPr lang="en-US" sz="1600" dirty="0"/>
              <a:t> VEGLA / Saint-Gobain </a:t>
            </a:r>
            <a:r>
              <a:rPr lang="en-US" sz="1600" dirty="0" err="1"/>
              <a:t>im</a:t>
            </a:r>
            <a:r>
              <a:rPr lang="en-US" sz="1600" dirty="0"/>
              <a:t> </a:t>
            </a:r>
            <a:r>
              <a:rPr lang="en-US" sz="1600" dirty="0" err="1"/>
              <a:t>Jahr</a:t>
            </a:r>
            <a:r>
              <a:rPr lang="en-US" sz="1600" dirty="0"/>
              <a:t> 1991</a:t>
            </a:r>
          </a:p>
          <a:p>
            <a:pPr lvl="0"/>
            <a:r>
              <a:rPr lang="en-US" sz="1600" noProof="0" dirty="0"/>
              <a:t>2001: </a:t>
            </a:r>
            <a:r>
              <a:rPr lang="en-US" sz="1600" noProof="0" dirty="0" err="1"/>
              <a:t>Einstellung</a:t>
            </a:r>
            <a:r>
              <a:rPr lang="en-US" sz="1600" noProof="0" dirty="0"/>
              <a:t> der </a:t>
            </a:r>
            <a:r>
              <a:rPr lang="en-US" sz="1600" noProof="0" dirty="0" err="1"/>
              <a:t>Tafelglasherstellung</a:t>
            </a:r>
            <a:r>
              <a:rPr lang="en-US" sz="1600" noProof="0" dirty="0"/>
              <a:t> v. </a:t>
            </a:r>
            <a:r>
              <a:rPr lang="en-US" sz="1600" noProof="0" dirty="0" err="1"/>
              <a:t>Schweißerschutzglas</a:t>
            </a:r>
            <a:endParaRPr lang="en-US" sz="1600" noProof="0" dirty="0"/>
          </a:p>
          <a:p>
            <a:pPr lvl="0"/>
            <a:r>
              <a:rPr lang="en-US" sz="1600" dirty="0"/>
              <a:t>2003: </a:t>
            </a:r>
            <a:r>
              <a:rPr lang="en-US" sz="1600" dirty="0" err="1"/>
              <a:t>letzte</a:t>
            </a:r>
            <a:r>
              <a:rPr lang="en-US" sz="1600" dirty="0"/>
              <a:t> </a:t>
            </a:r>
            <a:r>
              <a:rPr lang="en-US" sz="1600" dirty="0" err="1"/>
              <a:t>Aktivitäten</a:t>
            </a:r>
            <a:r>
              <a:rPr lang="en-US" sz="1600" dirty="0"/>
              <a:t> Metallbau</a:t>
            </a:r>
            <a:endParaRPr lang="en-US" sz="1600" noProof="0" dirty="0"/>
          </a:p>
          <a:p>
            <a:pPr lvl="0"/>
            <a:r>
              <a:rPr lang="en-US" sz="1600" dirty="0"/>
              <a:t>2005: </a:t>
            </a:r>
            <a:r>
              <a:rPr lang="en-US" sz="1600" dirty="0" err="1"/>
              <a:t>Gründung</a:t>
            </a:r>
            <a:r>
              <a:rPr lang="en-US" sz="1600" dirty="0"/>
              <a:t> des Saint-Gobain </a:t>
            </a:r>
            <a:r>
              <a:rPr lang="en-US" sz="1600" dirty="0" err="1"/>
              <a:t>Isolierglas</a:t>
            </a:r>
            <a:r>
              <a:rPr lang="en-US" sz="1600" dirty="0"/>
              <a:t>-Center</a:t>
            </a:r>
          </a:p>
          <a:p>
            <a:pPr lvl="0"/>
            <a:r>
              <a:rPr lang="en-US" sz="1600" dirty="0"/>
              <a:t>2015: 125 Jahre </a:t>
            </a:r>
            <a:r>
              <a:rPr lang="en-US" sz="1600" dirty="0" err="1"/>
              <a:t>Jubiläum</a:t>
            </a:r>
            <a:r>
              <a:rPr lang="en-US" sz="1600" dirty="0"/>
              <a:t> </a:t>
            </a:r>
            <a:r>
              <a:rPr lang="en-US" sz="1600" dirty="0" err="1"/>
              <a:t>Standort</a:t>
            </a:r>
            <a:r>
              <a:rPr lang="en-US" sz="1600" dirty="0"/>
              <a:t> Uhsmannsdorf</a:t>
            </a:r>
          </a:p>
          <a:p>
            <a:pPr lvl="0"/>
            <a:r>
              <a:rPr lang="en-US" sz="1600" dirty="0"/>
              <a:t>2022: </a:t>
            </a:r>
            <a:r>
              <a:rPr lang="en-US" sz="1600" dirty="0" err="1"/>
              <a:t>Einstellung</a:t>
            </a:r>
            <a:r>
              <a:rPr lang="en-US" sz="1600" dirty="0"/>
              <a:t> </a:t>
            </a:r>
            <a:r>
              <a:rPr lang="en-US" sz="1600" dirty="0" err="1"/>
              <a:t>Schweißerschutzglas-Vertrieb</a:t>
            </a:r>
            <a:endParaRPr lang="en-US" sz="1600" dirty="0"/>
          </a:p>
          <a:p>
            <a:pPr marL="0" lvl="0" indent="0">
              <a:buNone/>
            </a:pPr>
            <a:endParaRPr lang="en-US" sz="1600" dirty="0"/>
          </a:p>
          <a:p>
            <a:pPr marL="0" lvl="0" indent="0">
              <a:buNone/>
            </a:pPr>
            <a:endParaRPr lang="en-US" sz="1600" noProof="0" dirty="0"/>
          </a:p>
          <a:p>
            <a:pPr lvl="0"/>
            <a:endParaRPr lang="en-US" noProof="0" dirty="0"/>
          </a:p>
        </p:txBody>
      </p: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2E27BDD1-573F-90B8-F757-AD09BF8F5999}"/>
              </a:ext>
            </a:extLst>
          </p:cNvPr>
          <p:cNvGrpSpPr/>
          <p:nvPr/>
        </p:nvGrpSpPr>
        <p:grpSpPr>
          <a:xfrm>
            <a:off x="6675500" y="1431609"/>
            <a:ext cx="1303531" cy="1842940"/>
            <a:chOff x="7659857" y="1756329"/>
            <a:chExt cx="1303531" cy="1842940"/>
          </a:xfrm>
        </p:grpSpPr>
        <p:pic>
          <p:nvPicPr>
            <p:cNvPr id="6" name="Grafik 5">
              <a:extLst>
                <a:ext uri="{FF2B5EF4-FFF2-40B4-BE49-F238E27FC236}">
                  <a16:creationId xmlns:a16="http://schemas.microsoft.com/office/drawing/2014/main" id="{A68B56A4-D2CD-46E8-4239-72DD5F0546D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763707" y="1756329"/>
              <a:ext cx="1199681" cy="1726238"/>
            </a:xfrm>
            <a:prstGeom prst="rect">
              <a:avLst/>
            </a:prstGeom>
          </p:spPr>
        </p:pic>
        <p:sp>
          <p:nvSpPr>
            <p:cNvPr id="7" name="Rechteck: abgerundete Ecken 6">
              <a:extLst>
                <a:ext uri="{FF2B5EF4-FFF2-40B4-BE49-F238E27FC236}">
                  <a16:creationId xmlns:a16="http://schemas.microsoft.com/office/drawing/2014/main" id="{92501660-7949-20B3-D16D-463F872B2D01}"/>
                </a:ext>
              </a:extLst>
            </p:cNvPr>
            <p:cNvSpPr/>
            <p:nvPr/>
          </p:nvSpPr>
          <p:spPr>
            <a:xfrm>
              <a:off x="7659857" y="3354251"/>
              <a:ext cx="617750" cy="245018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35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1929</a:t>
              </a:r>
              <a:endParaRPr kumimoji="0" lang="de-DE" sz="13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1042F8B1-D7BC-112D-10AB-5B80D8D285CE}"/>
              </a:ext>
            </a:extLst>
          </p:cNvPr>
          <p:cNvGrpSpPr/>
          <p:nvPr/>
        </p:nvGrpSpPr>
        <p:grpSpPr>
          <a:xfrm>
            <a:off x="6001954" y="159472"/>
            <a:ext cx="2723889" cy="1405712"/>
            <a:chOff x="6036440" y="304413"/>
            <a:chExt cx="2723889" cy="1405712"/>
          </a:xfrm>
        </p:grpSpPr>
        <p:pic>
          <p:nvPicPr>
            <p:cNvPr id="11" name="Grafik 10">
              <a:extLst>
                <a:ext uri="{FF2B5EF4-FFF2-40B4-BE49-F238E27FC236}">
                  <a16:creationId xmlns:a16="http://schemas.microsoft.com/office/drawing/2014/main" id="{FB6FF985-B994-D7C2-E5EB-F32891FED46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183366" y="304413"/>
              <a:ext cx="2576963" cy="1335214"/>
            </a:xfrm>
            <a:prstGeom prst="roundRect">
              <a:avLst/>
            </a:prstGeom>
          </p:spPr>
        </p:pic>
        <p:sp>
          <p:nvSpPr>
            <p:cNvPr id="12" name="Rechteck: abgerundete Ecken 11">
              <a:extLst>
                <a:ext uri="{FF2B5EF4-FFF2-40B4-BE49-F238E27FC236}">
                  <a16:creationId xmlns:a16="http://schemas.microsoft.com/office/drawing/2014/main" id="{1251A7F1-353F-4375-6B47-37FD20407256}"/>
                </a:ext>
              </a:extLst>
            </p:cNvPr>
            <p:cNvSpPr/>
            <p:nvPr/>
          </p:nvSpPr>
          <p:spPr>
            <a:xfrm>
              <a:off x="6036440" y="1442976"/>
              <a:ext cx="673546" cy="267149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35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1890</a:t>
              </a:r>
              <a:endParaRPr kumimoji="0" lang="de-DE" sz="13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31" name="Gruppieren 30">
            <a:extLst>
              <a:ext uri="{FF2B5EF4-FFF2-40B4-BE49-F238E27FC236}">
                <a16:creationId xmlns:a16="http://schemas.microsoft.com/office/drawing/2014/main" id="{9C77DE68-0F21-FA40-4814-3F3946C6C05B}"/>
              </a:ext>
            </a:extLst>
          </p:cNvPr>
          <p:cNvGrpSpPr/>
          <p:nvPr/>
        </p:nvGrpSpPr>
        <p:grpSpPr>
          <a:xfrm>
            <a:off x="7128486" y="3340622"/>
            <a:ext cx="1816854" cy="1133917"/>
            <a:chOff x="7128486" y="3340622"/>
            <a:chExt cx="1816854" cy="1133917"/>
          </a:xfrm>
        </p:grpSpPr>
        <p:pic>
          <p:nvPicPr>
            <p:cNvPr id="18" name="Grafik 17">
              <a:extLst>
                <a:ext uri="{FF2B5EF4-FFF2-40B4-BE49-F238E27FC236}">
                  <a16:creationId xmlns:a16="http://schemas.microsoft.com/office/drawing/2014/main" id="{8697643E-B6D4-8B90-4A04-188F3DDC5E6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293250" y="3340622"/>
              <a:ext cx="1652090" cy="1079878"/>
            </a:xfrm>
            <a:prstGeom prst="roundRect">
              <a:avLst/>
            </a:prstGeom>
          </p:spPr>
        </p:pic>
        <p:sp>
          <p:nvSpPr>
            <p:cNvPr id="30" name="Rechteck: abgerundete Ecken 29">
              <a:extLst>
                <a:ext uri="{FF2B5EF4-FFF2-40B4-BE49-F238E27FC236}">
                  <a16:creationId xmlns:a16="http://schemas.microsoft.com/office/drawing/2014/main" id="{DC695C62-6D80-DFA5-EEEC-4F5E0D4D9913}"/>
                </a:ext>
              </a:extLst>
            </p:cNvPr>
            <p:cNvSpPr/>
            <p:nvPr/>
          </p:nvSpPr>
          <p:spPr>
            <a:xfrm>
              <a:off x="7128486" y="4229521"/>
              <a:ext cx="617750" cy="245018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35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2005</a:t>
              </a:r>
              <a:endParaRPr kumimoji="0" lang="de-DE" sz="13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2" name="Rechteck 1">
            <a:extLst>
              <a:ext uri="{FF2B5EF4-FFF2-40B4-BE49-F238E27FC236}">
                <a16:creationId xmlns:a16="http://schemas.microsoft.com/office/drawing/2014/main" id="{25FFBBD3-B03F-3CD7-7BF5-DEB6C465F3C8}"/>
              </a:ext>
            </a:extLst>
          </p:cNvPr>
          <p:cNvSpPr/>
          <p:nvPr/>
        </p:nvSpPr>
        <p:spPr>
          <a:xfrm>
            <a:off x="508198" y="4790337"/>
            <a:ext cx="960116" cy="1779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Espace réservé du pied de page 5">
            <a:extLst>
              <a:ext uri="{FF2B5EF4-FFF2-40B4-BE49-F238E27FC236}">
                <a16:creationId xmlns:a16="http://schemas.microsoft.com/office/drawing/2014/main" id="{1E03F152-8284-5DF6-DB77-697F7ED397F4}"/>
              </a:ext>
            </a:extLst>
          </p:cNvPr>
          <p:cNvSpPr txBox="1">
            <a:spLocks/>
          </p:cNvSpPr>
          <p:nvPr/>
        </p:nvSpPr>
        <p:spPr>
          <a:xfrm>
            <a:off x="431629" y="4773642"/>
            <a:ext cx="2895600" cy="12311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3429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3429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3429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3429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3429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3429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3429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3429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3429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sz="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SAINT-GOBAIN ISOLIERGLAS-CENTER</a:t>
            </a:r>
          </a:p>
        </p:txBody>
      </p:sp>
    </p:spTree>
    <p:extLst>
      <p:ext uri="{BB962C8B-B14F-4D97-AF65-F5344CB8AC3E}">
        <p14:creationId xmlns:p14="http://schemas.microsoft.com/office/powerpoint/2010/main" val="8374486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FCC9402F-9C05-42E4-8858-F0EFF80140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690" y="2365000"/>
            <a:ext cx="3229311" cy="553998"/>
          </a:xfrm>
        </p:spPr>
        <p:txBody>
          <a:bodyPr/>
          <a:lstStyle/>
          <a:p>
            <a:r>
              <a:rPr lang="en-US" sz="1800" b="0" noProof="0" dirty="0">
                <a:solidFill>
                  <a:schemeClr val="bg2"/>
                </a:solidFill>
              </a:rPr>
              <a:t>VIELEN DANK </a:t>
            </a:r>
            <a:r>
              <a:rPr lang="en-US" sz="1800" b="0" noProof="0" dirty="0" err="1">
                <a:solidFill>
                  <a:schemeClr val="bg2"/>
                </a:solidFill>
              </a:rPr>
              <a:t>für</a:t>
            </a:r>
            <a:r>
              <a:rPr lang="en-US" sz="1800" b="0" noProof="0" dirty="0">
                <a:solidFill>
                  <a:schemeClr val="bg2"/>
                </a:solidFill>
              </a:rPr>
              <a:t> </a:t>
            </a:r>
            <a:r>
              <a:rPr lang="en-US" sz="1800" b="0" noProof="0" dirty="0" err="1">
                <a:solidFill>
                  <a:schemeClr val="bg2"/>
                </a:solidFill>
              </a:rPr>
              <a:t>ihre</a:t>
            </a:r>
            <a:r>
              <a:rPr lang="en-US" sz="1800" b="0" noProof="0" dirty="0">
                <a:solidFill>
                  <a:schemeClr val="bg2"/>
                </a:solidFill>
              </a:rPr>
              <a:t> </a:t>
            </a:r>
            <a:r>
              <a:rPr lang="en-US" sz="1800" b="0" noProof="0" dirty="0" err="1">
                <a:solidFill>
                  <a:schemeClr val="bg2"/>
                </a:solidFill>
              </a:rPr>
              <a:t>aufmerksamkeit</a:t>
            </a:r>
            <a:r>
              <a:rPr lang="en-US" sz="1800" b="0" noProof="0" dirty="0">
                <a:solidFill>
                  <a:schemeClr val="bg2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0687444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d0847ed77d3d7422e8a70e44db2bab4dcd978"/>
</p:tagLst>
</file>

<file path=ppt/theme/theme1.xml><?xml version="1.0" encoding="utf-8"?>
<a:theme xmlns:a="http://schemas.openxmlformats.org/drawingml/2006/main" name="6_Thème Office">
  <a:themeElements>
    <a:clrScheme name="Glassolutions">
      <a:dk1>
        <a:srgbClr val="625C59"/>
      </a:dk1>
      <a:lt1>
        <a:srgbClr val="FFFFFF"/>
      </a:lt1>
      <a:dk2>
        <a:srgbClr val="8C0046"/>
      </a:dk2>
      <a:lt2>
        <a:srgbClr val="000000"/>
      </a:lt2>
      <a:accent1>
        <a:srgbClr val="8C0046"/>
      </a:accent1>
      <a:accent2>
        <a:srgbClr val="E5531A"/>
      </a:accent2>
      <a:accent3>
        <a:srgbClr val="A0C8D2"/>
      </a:accent3>
      <a:accent4>
        <a:srgbClr val="219CDC"/>
      </a:accent4>
      <a:accent5>
        <a:srgbClr val="CE1431"/>
      </a:accent5>
      <a:accent6>
        <a:srgbClr val="67B9B0"/>
      </a:accent6>
      <a:hlink>
        <a:srgbClr val="000000"/>
      </a:hlink>
      <a:folHlink>
        <a:srgbClr val="219CDC"/>
      </a:folHlink>
    </a:clrScheme>
    <a:fontScheme name="Isov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7_Thème Office">
  <a:themeElements>
    <a:clrScheme name="Glassolutions">
      <a:dk1>
        <a:srgbClr val="625C59"/>
      </a:dk1>
      <a:lt1>
        <a:srgbClr val="FFFFFF"/>
      </a:lt1>
      <a:dk2>
        <a:srgbClr val="8C0046"/>
      </a:dk2>
      <a:lt2>
        <a:srgbClr val="000000"/>
      </a:lt2>
      <a:accent1>
        <a:srgbClr val="8C0046"/>
      </a:accent1>
      <a:accent2>
        <a:srgbClr val="E5531A"/>
      </a:accent2>
      <a:accent3>
        <a:srgbClr val="A0C8D2"/>
      </a:accent3>
      <a:accent4>
        <a:srgbClr val="219CDC"/>
      </a:accent4>
      <a:accent5>
        <a:srgbClr val="CE1431"/>
      </a:accent5>
      <a:accent6>
        <a:srgbClr val="67B9B0"/>
      </a:accent6>
      <a:hlink>
        <a:srgbClr val="000000"/>
      </a:hlink>
      <a:folHlink>
        <a:srgbClr val="219CDC"/>
      </a:folHlink>
    </a:clrScheme>
    <a:fontScheme name="Isov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9E99B123D73964895A04A8DAE65C271" ma:contentTypeVersion="13" ma:contentTypeDescription="Crée un document." ma:contentTypeScope="" ma:versionID="718b86320da407d3d26e8ca8d981cf1b">
  <xsd:schema xmlns:xsd="http://www.w3.org/2001/XMLSchema" xmlns:xs="http://www.w3.org/2001/XMLSchema" xmlns:p="http://schemas.microsoft.com/office/2006/metadata/properties" xmlns:ns2="fec7b8fe-4114-46f4-ade6-70f04e86ddb7" xmlns:ns3="b453b420-91fd-4e4a-aa4e-cd2673e636f9" targetNamespace="http://schemas.microsoft.com/office/2006/metadata/properties" ma:root="true" ma:fieldsID="7067e2563c651f21330f1d64e7c4e329" ns2:_="" ns3:_="">
    <xsd:import namespace="fec7b8fe-4114-46f4-ade6-70f04e86ddb7"/>
    <xsd:import namespace="b453b420-91fd-4e4a-aa4e-cd2673e636f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LengthInSecond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ec7b8fe-4114-46f4-ade6-70f04e86ddb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53b420-91fd-4e4a-aa4e-cd2673e636f9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D9F37DC-EB9F-4343-9A31-DCA6BB41988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ec7b8fe-4114-46f4-ade6-70f04e86ddb7"/>
    <ds:schemaRef ds:uri="b453b420-91fd-4e4a-aa4e-cd2673e636f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F157FDC-374C-4552-B39F-18693B8B6F86}">
  <ds:schemaRefs>
    <ds:schemaRef ds:uri="http://schemas.microsoft.com/office/2006/documentManagement/types"/>
    <ds:schemaRef ds:uri="http://schemas.microsoft.com/office/infopath/2007/PartnerControls"/>
    <ds:schemaRef ds:uri="fec7b8fe-4114-46f4-ade6-70f04e86ddb7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b453b420-91fd-4e4a-aa4e-cd2673e636f9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E9ADF8F7-F483-4031-BE21-DD5128E657F0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ced06422-c515-4a4e-a1f2-e6a0c0200eae}" enabled="1" method="Standard" siteId="{e339bd4b-2e3b-4035-a452-2112d502f2ff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615</Words>
  <Application>Microsoft Office PowerPoint</Application>
  <PresentationFormat>Bildschirmpräsentation (16:9)</PresentationFormat>
  <Paragraphs>177</Paragraphs>
  <Slides>17</Slides>
  <Notes>10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17</vt:i4>
      </vt:variant>
    </vt:vector>
  </HeadingPairs>
  <TitlesOfParts>
    <vt:vector size="22" baseType="lpstr">
      <vt:lpstr>Arial</vt:lpstr>
      <vt:lpstr>Calibri</vt:lpstr>
      <vt:lpstr>Gotham Light</vt:lpstr>
      <vt:lpstr>6_Thème Office</vt:lpstr>
      <vt:lpstr>7_Thème Office</vt:lpstr>
      <vt:lpstr>Das saint-gobain  isolierglas-center</vt:lpstr>
      <vt:lpstr>Saint-Gobain Gruppe </vt:lpstr>
      <vt:lpstr>Saint gobain gruppe</vt:lpstr>
      <vt:lpstr>Saint-Gobain Gruppe</vt:lpstr>
      <vt:lpstr>Saint-Gobain Isolierglas-Center</vt:lpstr>
      <vt:lpstr>Saint-Gobain Glassolutions Isolierglas-Center</vt:lpstr>
      <vt:lpstr>PowerPoint-Präsentation</vt:lpstr>
      <vt:lpstr>Unsere Produktpalette</vt:lpstr>
      <vt:lpstr>Umfangreicher Service &amp; kompetente Beratung</vt:lpstr>
      <vt:lpstr>SGIC Online – www.isolierglascenter.de</vt:lpstr>
      <vt:lpstr>Wie wird eigentlich ein Isolierglas herstellt?</vt:lpstr>
      <vt:lpstr>Immer top aktuell mit dem SGIC</vt:lpstr>
      <vt:lpstr>Anhang  Geschichte Standorte</vt:lpstr>
      <vt:lpstr>SGIC Standort Augustdorf</vt:lpstr>
      <vt:lpstr>SGIC Standort Bamberg</vt:lpstr>
      <vt:lpstr>SGIC Standort Uhsmannsdorf</vt:lpstr>
      <vt:lpstr>VIELEN DANK für ihre aufmerksamkeit!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Präsentation PowerPoint</dc:title>
  <dc:creator>Melanie.Koenig@saint-gobain.com</dc:creator>
  <cp:lastModifiedBy>Wegert, Larissa</cp:lastModifiedBy>
  <cp:revision>347</cp:revision>
  <dcterms:created xsi:type="dcterms:W3CDTF">2016-06-27T07:51:10Z</dcterms:created>
  <dcterms:modified xsi:type="dcterms:W3CDTF">2026-09-10T09:33:34Z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1265717</vt:lpwstr>
  </property>
  <property fmtid="{D5CDD505-2E9C-101B-9397-08002B2CF9AE}" pid="3" name="NXPowerLiteSettings">
    <vt:lpwstr>B74006B004C800</vt:lpwstr>
  </property>
  <property fmtid="{D5CDD505-2E9C-101B-9397-08002B2CF9AE}" pid="4" name="NXPowerLiteVersion">
    <vt:lpwstr>D5.0.6</vt:lpwstr>
  </property>
  <property fmtid="{D5CDD505-2E9C-101B-9397-08002B2CF9AE}" pid="5" name="ContentTypeId">
    <vt:lpwstr>0x01010009E99B123D73964895A04A8DAE65C271</vt:lpwstr>
  </property>
  <property fmtid="{D5CDD505-2E9C-101B-9397-08002B2CF9AE}" pid="6" name="MSIP_Label_ced06422-c515-4a4e-a1f2-e6a0c0200eae_Enabled">
    <vt:lpwstr>true</vt:lpwstr>
  </property>
  <property fmtid="{D5CDD505-2E9C-101B-9397-08002B2CF9AE}" pid="7" name="MSIP_Label_ced06422-c515-4a4e-a1f2-e6a0c0200eae_SetDate">
    <vt:lpwstr>2022-03-21T16:15:35Z</vt:lpwstr>
  </property>
  <property fmtid="{D5CDD505-2E9C-101B-9397-08002B2CF9AE}" pid="8" name="MSIP_Label_ced06422-c515-4a4e-a1f2-e6a0c0200eae_Method">
    <vt:lpwstr>Standard</vt:lpwstr>
  </property>
  <property fmtid="{D5CDD505-2E9C-101B-9397-08002B2CF9AE}" pid="9" name="MSIP_Label_ced06422-c515-4a4e-a1f2-e6a0c0200eae_Name">
    <vt:lpwstr>Unclassifed</vt:lpwstr>
  </property>
  <property fmtid="{D5CDD505-2E9C-101B-9397-08002B2CF9AE}" pid="10" name="MSIP_Label_ced06422-c515-4a4e-a1f2-e6a0c0200eae_SiteId">
    <vt:lpwstr>e339bd4b-2e3b-4035-a452-2112d502f2ff</vt:lpwstr>
  </property>
  <property fmtid="{D5CDD505-2E9C-101B-9397-08002B2CF9AE}" pid="11" name="MSIP_Label_ced06422-c515-4a4e-a1f2-e6a0c0200eae_ActionId">
    <vt:lpwstr>594f7c8d-3886-4196-91c6-989908dd7e78</vt:lpwstr>
  </property>
  <property fmtid="{D5CDD505-2E9C-101B-9397-08002B2CF9AE}" pid="12" name="MSIP_Label_ced06422-c515-4a4e-a1f2-e6a0c0200eae_ContentBits">
    <vt:lpwstr>0</vt:lpwstr>
  </property>
</Properties>
</file>